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5510" y="3028950"/>
            <a:ext cx="784098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5802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2870" y="4377458"/>
            <a:ext cx="2942115" cy="33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8587" y="5196805"/>
            <a:ext cx="6046095" cy="4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2567" y="6120952"/>
            <a:ext cx="1742418" cy="32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1235"/>
            <a:ext cx="977209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62429" y="4363623"/>
            <a:ext cx="484091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4224" y="5176116"/>
            <a:ext cx="484092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7814" y="5980401"/>
            <a:ext cx="262558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765380"/>
            <a:ext cx="994903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92522" y="6106764"/>
            <a:ext cx="292373" cy="2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4629" y="6006456"/>
            <a:ext cx="476150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299" y="6006456"/>
            <a:ext cx="459443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1243" y="6006456"/>
            <a:ext cx="451088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783795"/>
            <a:ext cx="110798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4724" y="3419737"/>
            <a:ext cx="288391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0141" y="3419737"/>
            <a:ext cx="530268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0514" y="5161509"/>
            <a:ext cx="2037346" cy="4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5125" y="5785566"/>
            <a:ext cx="1079142" cy="53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990"/>
            <a:ext cx="99163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5913" y="4743910"/>
            <a:ext cx="416305" cy="4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0154" y="4618882"/>
            <a:ext cx="724371" cy="34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5071" y="4743910"/>
            <a:ext cx="416305" cy="4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9312" y="4618882"/>
            <a:ext cx="724371" cy="34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3744" y="5869166"/>
            <a:ext cx="724371" cy="34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30" y="692990"/>
            <a:ext cx="100734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9938" y="1954652"/>
            <a:ext cx="431354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7975" y="1996990"/>
            <a:ext cx="515934" cy="32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4842" y="1963119"/>
            <a:ext cx="431354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2878" y="1996990"/>
            <a:ext cx="515935" cy="32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0356" y="3267119"/>
            <a:ext cx="507476" cy="33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9655" y="4520314"/>
            <a:ext cx="998036" cy="4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72462" y="5773509"/>
            <a:ext cx="989578" cy="43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4580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4778" y="3660250"/>
            <a:ext cx="1180654" cy="3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32" y="4736226"/>
            <a:ext cx="1732895" cy="3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990" y="5802680"/>
            <a:ext cx="1732896" cy="3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93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2875686"/>
            <a:ext cx="1171133" cy="4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8740" y="3790585"/>
            <a:ext cx="4846397" cy="4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579" y="3771524"/>
            <a:ext cx="2408916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6649" y="4705484"/>
            <a:ext cx="1247304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2015" y="4667363"/>
            <a:ext cx="1256825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24433" y="4629242"/>
            <a:ext cx="923576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430" y="1167130"/>
            <a:ext cx="13436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821" y="2091599"/>
            <a:ext cx="5512896" cy="4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8236" y="2101132"/>
            <a:ext cx="2894508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1158" y="3006748"/>
            <a:ext cx="1475818" cy="34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58236" y="2968616"/>
            <a:ext cx="1475818" cy="34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29168" y="2920952"/>
            <a:ext cx="933098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29780" y="3845560"/>
            <a:ext cx="137223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770315"/>
            <a:ext cx="5731889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20201" y="4741717"/>
            <a:ext cx="2875465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97279" y="5675931"/>
            <a:ext cx="1732896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20201" y="5637799"/>
            <a:ext cx="1732896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29168" y="5599668"/>
            <a:ext cx="933098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32"/>
          <a:stretch>
            <a:fillRect/>
          </a:stretch>
        </p:blipFill>
        <p:spPr>
          <a:xfrm>
            <a:off x="263525" y="1237615"/>
            <a:ext cx="11339830" cy="1111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23611" r="86028" b="63578"/>
          <a:stretch>
            <a:fillRect/>
          </a:stretch>
        </p:blipFill>
        <p:spPr>
          <a:xfrm>
            <a:off x="983615" y="2564765"/>
            <a:ext cx="864235" cy="7200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4" t="21060" r="16816"/>
          <a:stretch>
            <a:fillRect/>
          </a:stretch>
        </p:blipFill>
        <p:spPr>
          <a:xfrm>
            <a:off x="6096000" y="1137285"/>
            <a:ext cx="6158865" cy="35140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/>
          <a:stretch>
            <a:fillRect/>
          </a:stretch>
        </p:blipFill>
        <p:spPr>
          <a:xfrm>
            <a:off x="1487805" y="4221480"/>
            <a:ext cx="6192565" cy="2532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92042" y="4422352"/>
            <a:ext cx="2694559" cy="38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9674" y="5272800"/>
            <a:ext cx="5836624" cy="43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1739" y="6190137"/>
            <a:ext cx="1494861" cy="35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2024-11-22T11:05:32Z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