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997200"/>
            <a:ext cx="7807325" cy="12249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7180"/>
            <a:ext cx="11340000" cy="31873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5" b="35300"/>
          <a:stretch>
            <a:fillRect/>
          </a:stretch>
        </p:blipFill>
        <p:spPr>
          <a:xfrm>
            <a:off x="5087620" y="3789045"/>
            <a:ext cx="6562090" cy="28168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1269570"/>
            <a:ext cx="11340000" cy="522961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97255" y="3222625"/>
            <a:ext cx="2666365" cy="130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4880" y="4965700"/>
            <a:ext cx="43319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4880" y="5822950"/>
            <a:ext cx="937260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836930"/>
            <a:ext cx="10740390" cy="4676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58" r="10354" b="15523"/>
          <a:stretch>
            <a:fillRect/>
          </a:stretch>
        </p:blipFill>
        <p:spPr>
          <a:xfrm>
            <a:off x="7878445" y="4424680"/>
            <a:ext cx="2256790" cy="230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25" y="1629615"/>
            <a:ext cx="11340000" cy="443140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88639" y="2744614"/>
            <a:ext cx="3789521" cy="4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3274" y="3649955"/>
            <a:ext cx="1970931" cy="362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670" y="4422775"/>
            <a:ext cx="424561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670" y="5346065"/>
            <a:ext cx="70605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95505"/>
            <a:ext cx="1020091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47385" y="3930650"/>
            <a:ext cx="419798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0830" y="4727575"/>
            <a:ext cx="379603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0830" y="5506720"/>
            <a:ext cx="332168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0490"/>
            <a:ext cx="11340000" cy="456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3515" y="2231390"/>
            <a:ext cx="46697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5062" y="3137616"/>
            <a:ext cx="3113501" cy="36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35062" y="3977020"/>
            <a:ext cx="4027556" cy="4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555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1795" y="1315064"/>
            <a:ext cx="1209219" cy="34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4400" y="2154555"/>
            <a:ext cx="312102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3500" y="3031490"/>
            <a:ext cx="364363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4400" y="3909060"/>
            <a:ext cx="37306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22752" y="4815038"/>
            <a:ext cx="2189924" cy="34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94400" y="5644515"/>
            <a:ext cx="36537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37135"/>
            <a:ext cx="11340000" cy="5780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98870" y="1332230"/>
            <a:ext cx="28695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9770" y="2208530"/>
            <a:ext cx="35788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6262" y="3093943"/>
            <a:ext cx="2884987" cy="37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79770" y="3941445"/>
            <a:ext cx="28594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08176" y="4855587"/>
            <a:ext cx="2199445" cy="34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79770" y="5683885"/>
            <a:ext cx="36874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85470"/>
            <a:ext cx="11340000" cy="38919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69330" y="2205990"/>
            <a:ext cx="456946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7004" y="3212037"/>
            <a:ext cx="3494357" cy="3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7004" y="4080091"/>
            <a:ext cx="4027556" cy="41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629615"/>
            <a:ext cx="11340000" cy="4156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3214" y="2678188"/>
            <a:ext cx="4751183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4751" y="3593307"/>
            <a:ext cx="2627909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4751" y="4413101"/>
            <a:ext cx="3789521" cy="4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31047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b="18245"/>
          <a:stretch>
            <a:fillRect/>
          </a:stretch>
        </p:blipFill>
        <p:spPr>
          <a:xfrm>
            <a:off x="4799965" y="3213100"/>
            <a:ext cx="4877435" cy="35915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197180"/>
            <a:ext cx="11340000" cy="52846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239" y="2349331"/>
            <a:ext cx="2665994" cy="41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2095" y="3244215"/>
            <a:ext cx="44361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270" y="4139565"/>
            <a:ext cx="39211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270" y="5043805"/>
            <a:ext cx="37896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70" y="5777230"/>
            <a:ext cx="70929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2024-11-22T16:45:05Z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