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3930" y="2964180"/>
            <a:ext cx="5475605" cy="1184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935"/>
            <a:ext cx="11340000" cy="4926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41039" y="2955688"/>
            <a:ext cx="856926" cy="4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1039" y="5433405"/>
            <a:ext cx="295163" cy="36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980"/>
            <a:ext cx="11340000" cy="2301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34906" y="3204373"/>
            <a:ext cx="304685" cy="37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315" y="1102360"/>
            <a:ext cx="10687685" cy="5665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4455" y="4350385"/>
            <a:ext cx="516890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4455" y="5259705"/>
            <a:ext cx="302133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2870" y="6154420"/>
            <a:ext cx="637730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41891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58715" y="4484370"/>
            <a:ext cx="225996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3209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30629" y="4012923"/>
            <a:ext cx="3989471" cy="39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265"/>
            <a:ext cx="11340000" cy="520208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720554" y="4707182"/>
            <a:ext cx="4836876" cy="4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97178" y="5698056"/>
            <a:ext cx="2513652" cy="4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880"/>
            <a:ext cx="11340000" cy="2009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7148" y="3320885"/>
            <a:ext cx="323727" cy="25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7180"/>
            <a:ext cx="11340000" cy="4932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3284" y="2530247"/>
            <a:ext cx="2523173" cy="40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19934" y="2539769"/>
            <a:ext cx="780755" cy="39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4921" y="3530048"/>
            <a:ext cx="2551738" cy="39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4442" y="3530048"/>
            <a:ext cx="1666245" cy="39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3485" y="4520326"/>
            <a:ext cx="837884" cy="37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50009" y="5510605"/>
            <a:ext cx="1694811" cy="40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1325"/>
            <a:ext cx="11340000" cy="4068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9035" y="2713232"/>
            <a:ext cx="552241" cy="37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718" y="2713232"/>
            <a:ext cx="771234" cy="37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11201" y="3704054"/>
            <a:ext cx="257078" cy="36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16491" y="4704404"/>
            <a:ext cx="304685" cy="36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4216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0831" y="4036603"/>
            <a:ext cx="380856" cy="36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790"/>
            <a:ext cx="11340000" cy="4981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3823" y="2515528"/>
            <a:ext cx="380856" cy="361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2790" y="4487329"/>
            <a:ext cx="418942" cy="37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971755"/>
            <a:ext cx="112972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0653" y="2339055"/>
            <a:ext cx="379421" cy="36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1458" y="5301541"/>
            <a:ext cx="379421" cy="36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970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7581" y="5458951"/>
            <a:ext cx="304685" cy="37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2024-11-22T13:00:28Z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