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4" r:id="rId4"/>
    <p:sldId id="342" r:id="rId5"/>
    <p:sldId id="341" r:id="rId6"/>
    <p:sldId id="340" r:id="rId7"/>
    <p:sldId id="339" r:id="rId8"/>
    <p:sldId id="337" r:id="rId9"/>
    <p:sldId id="336" r:id="rId10"/>
    <p:sldId id="335" r:id="rId11"/>
    <p:sldId id="334" r:id="rId12"/>
    <p:sldId id="332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2853055"/>
            <a:ext cx="8750935" cy="14516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2042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3311525"/>
            <a:ext cx="9336450" cy="32480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990"/>
            <a:ext cx="11340000" cy="8807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6816090" y="1917065"/>
            <a:ext cx="5113655" cy="17786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02"/>
          <a:stretch>
            <a:fillRect/>
          </a:stretch>
        </p:blipFill>
        <p:spPr>
          <a:xfrm>
            <a:off x="551815" y="1772920"/>
            <a:ext cx="5719445" cy="4370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25" y="1772920"/>
            <a:ext cx="5870575" cy="428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1816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742" y="1445767"/>
            <a:ext cx="542720" cy="37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0840" y="2354068"/>
            <a:ext cx="523677" cy="3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02"/>
          <a:stretch>
            <a:fillRect/>
          </a:stretch>
        </p:blipFill>
        <p:spPr>
          <a:xfrm>
            <a:off x="3432175" y="2997200"/>
            <a:ext cx="483616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53035"/>
            <a:ext cx="11340000" cy="5862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0810" y="2974975"/>
            <a:ext cx="927036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1285" y="3836670"/>
            <a:ext cx="56788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81760" y="4675505"/>
            <a:ext cx="679450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9225" y="5473065"/>
            <a:ext cx="939228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19225" y="6307455"/>
            <a:ext cx="170497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69455" y="3716655"/>
            <a:ext cx="36601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176260" y="4665980"/>
            <a:ext cx="25533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01670" y="6306820"/>
            <a:ext cx="364363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2" grpId="0" bldLvl="0" animBg="1"/>
      <p:bldP spid="27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985" y="476885"/>
            <a:ext cx="9271635" cy="3249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3577590" y="3642360"/>
            <a:ext cx="5708650" cy="3088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1789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0334" y="1661828"/>
            <a:ext cx="295163" cy="37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9351" y="2561151"/>
            <a:ext cx="580806" cy="37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855595" y="3141345"/>
            <a:ext cx="6502400" cy="351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187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2727" y="1589605"/>
            <a:ext cx="580806" cy="37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0636" y="2506331"/>
            <a:ext cx="295163" cy="36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3072130" y="3068955"/>
            <a:ext cx="6502400" cy="351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595" y="476885"/>
            <a:ext cx="9469120" cy="3332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3543300" y="3739515"/>
            <a:ext cx="508635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26698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71940" y="1449705"/>
            <a:ext cx="49657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5640" y="3160395"/>
            <a:ext cx="45720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4799965" y="2924810"/>
            <a:ext cx="6294755" cy="379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1816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327" y="1670499"/>
            <a:ext cx="495113" cy="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4584065" y="2564765"/>
            <a:ext cx="6294755" cy="379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38150"/>
            <a:ext cx="11340000" cy="1800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6004" y="2481062"/>
            <a:ext cx="1133047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3002280" y="2997200"/>
            <a:ext cx="6294755" cy="379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090150" cy="1861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47"/>
          <a:stretch>
            <a:fillRect/>
          </a:stretch>
        </p:blipFill>
        <p:spPr>
          <a:xfrm>
            <a:off x="3215640" y="2421255"/>
            <a:ext cx="5243830" cy="43313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055"/>
            <a:ext cx="11340000" cy="1789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4717" y="1588803"/>
            <a:ext cx="314206" cy="37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8999" y="2488126"/>
            <a:ext cx="552241" cy="37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47"/>
          <a:stretch>
            <a:fillRect/>
          </a:stretch>
        </p:blipFill>
        <p:spPr>
          <a:xfrm>
            <a:off x="3719830" y="3068955"/>
            <a:ext cx="434721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1789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4098" y="1536818"/>
            <a:ext cx="304685" cy="36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335" y="1527251"/>
            <a:ext cx="304685" cy="37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2385" y="2417006"/>
            <a:ext cx="828362" cy="37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47"/>
          <a:stretch>
            <a:fillRect/>
          </a:stretch>
        </p:blipFill>
        <p:spPr>
          <a:xfrm>
            <a:off x="3801110" y="3028315"/>
            <a:ext cx="450913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1805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1671021"/>
            <a:ext cx="314206" cy="36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624" y="1671021"/>
            <a:ext cx="314206" cy="37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5188" y="2559487"/>
            <a:ext cx="561763" cy="37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47"/>
          <a:stretch>
            <a:fillRect/>
          </a:stretch>
        </p:blipFill>
        <p:spPr>
          <a:xfrm>
            <a:off x="5664200" y="2421255"/>
            <a:ext cx="5243830" cy="433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