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 b="41578"/>
          <a:stretch>
            <a:fillRect/>
          </a:stretch>
        </p:blipFill>
        <p:spPr>
          <a:xfrm>
            <a:off x="2927985" y="2493010"/>
            <a:ext cx="6235065" cy="1481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00" y="1701370"/>
            <a:ext cx="11340000" cy="31347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55915" y="2668905"/>
            <a:ext cx="178498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155" y="2677160"/>
            <a:ext cx="19151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940" y="3357245"/>
            <a:ext cx="8953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3436" y="2711350"/>
            <a:ext cx="2532695" cy="4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0370" y="3433445"/>
            <a:ext cx="97091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2890" y="3463925"/>
            <a:ext cx="120205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0514" y="4207265"/>
            <a:ext cx="752191" cy="4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116705" y="4207510"/>
            <a:ext cx="5975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4" grpId="0" bldLvl="0" animBg="1"/>
      <p:bldP spid="18" grpId="0" bldLvl="0" animBg="1"/>
      <p:bldP spid="28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283138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31875" y="3159760"/>
            <a:ext cx="26498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88180" y="3103245"/>
            <a:ext cx="27755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972425" y="3159760"/>
            <a:ext cx="26835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412365" y="3845560"/>
            <a:ext cx="88963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868670" y="3898265"/>
            <a:ext cx="90424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353550" y="3908425"/>
            <a:ext cx="93916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2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30530"/>
            <a:ext cx="11340000" cy="43048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2095" y="2787650"/>
            <a:ext cx="19939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4720" y="2787650"/>
            <a:ext cx="16865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3495" y="3526155"/>
            <a:ext cx="12471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90565" y="3474085"/>
            <a:ext cx="142494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922010" y="4224655"/>
            <a:ext cx="61912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87450" y="4265295"/>
            <a:ext cx="86360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84265" y="4997285"/>
            <a:ext cx="1294911" cy="4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921192" y="4997285"/>
            <a:ext cx="1294911" cy="4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  <p:bldP spid="18" grpId="0" bldLvl="0" animBg="1"/>
      <p:bldP spid="24" grpId="0" bldLvl="0" animBg="1"/>
      <p:bldP spid="25" grpId="0" bldLvl="0" animBg="1"/>
      <p:bldP spid="31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723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3282905"/>
            <a:ext cx="9226246" cy="46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4035284"/>
            <a:ext cx="904534" cy="4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4787663"/>
            <a:ext cx="9464282" cy="4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460" y="5539740"/>
            <a:ext cx="95262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3958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1995" y="2837815"/>
            <a:ext cx="964438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770" y="3557816"/>
            <a:ext cx="9483325" cy="4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2470" y="4291965"/>
            <a:ext cx="96545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42759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5660" y="2266950"/>
            <a:ext cx="935037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1995" y="3076575"/>
            <a:ext cx="12230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5940" y="3850005"/>
            <a:ext cx="96507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1995" y="4592320"/>
            <a:ext cx="96488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2875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2719705"/>
            <a:ext cx="936371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3501390"/>
            <a:ext cx="127825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9115" y="4241800"/>
            <a:ext cx="964755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12470" y="4989195"/>
            <a:ext cx="97008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1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2644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10235" y="3488055"/>
            <a:ext cx="95758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080" y="4223385"/>
            <a:ext cx="967295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2945" y="5032375"/>
            <a:ext cx="97936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810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949699"/>
            <a:ext cx="199949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785" y="2083059"/>
            <a:ext cx="609370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2073533"/>
            <a:ext cx="628412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47909" y="2264047"/>
            <a:ext cx="342770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869" y="2711754"/>
            <a:ext cx="190428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2166" y="2711754"/>
            <a:ext cx="190428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697" y="3035627"/>
            <a:ext cx="342770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25994" y="3035627"/>
            <a:ext cx="352292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6540" y="3441065"/>
            <a:ext cx="4622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40201" y="3645271"/>
            <a:ext cx="333249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38891" y="3645271"/>
            <a:ext cx="171385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72535" y="4255135"/>
            <a:ext cx="4025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53753" y="4416852"/>
            <a:ext cx="199949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690730" y="4407326"/>
            <a:ext cx="190428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99275" y="5483860"/>
            <a:ext cx="4083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31835" y="5483860"/>
            <a:ext cx="4311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58775"/>
            <a:ext cx="11340000" cy="5160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6940" y="1373505"/>
            <a:ext cx="37719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555" y="1373505"/>
            <a:ext cx="44069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6640" y="2953385"/>
            <a:ext cx="276225" cy="8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1797" y="5169357"/>
            <a:ext cx="3494357" cy="2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31167" y="5941935"/>
            <a:ext cx="3780000" cy="2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51775" y="3716020"/>
            <a:ext cx="276225" cy="8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5460" y="2864485"/>
            <a:ext cx="32321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27935" y="3643630"/>
            <a:ext cx="29527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30530"/>
            <a:ext cx="11340000" cy="3854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8030" y="1483360"/>
            <a:ext cx="89662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0305" y="3007995"/>
            <a:ext cx="4826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1445" y="3007995"/>
            <a:ext cx="4826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65365" y="3768090"/>
            <a:ext cx="5372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4605" y="4543425"/>
            <a:ext cx="4826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1236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116563"/>
            <a:ext cx="257078" cy="20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567510"/>
            <a:ext cx="11340000" cy="3076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8929" y="2853296"/>
            <a:ext cx="257078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8929" y="3643972"/>
            <a:ext cx="257078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8929" y="4425122"/>
            <a:ext cx="257078" cy="1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50843" y="5168167"/>
            <a:ext cx="295162" cy="2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261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1978816"/>
            <a:ext cx="247556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508" y="3056115"/>
            <a:ext cx="238035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4619629"/>
            <a:ext cx="238035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3209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1750260"/>
            <a:ext cx="238035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3607603"/>
            <a:ext cx="238035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835"/>
            <a:ext cx="11340000" cy="248179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16455" y="2530475"/>
            <a:ext cx="20701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7510" y="2557145"/>
            <a:ext cx="2070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4165" y="2530475"/>
            <a:ext cx="37274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81030" y="2530475"/>
            <a:ext cx="35242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58288" y="3518000"/>
            <a:ext cx="199949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82570" y="3348990"/>
            <a:ext cx="4711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29880" y="3349625"/>
            <a:ext cx="39179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09605" y="3288030"/>
            <a:ext cx="3238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95935"/>
            <a:ext cx="11340000" cy="34236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6425" y="2807335"/>
            <a:ext cx="11918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5290" y="2750185"/>
            <a:ext cx="16878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46415" y="2807335"/>
            <a:ext cx="11068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1995" y="3512185"/>
            <a:ext cx="79756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35214" y="3513078"/>
            <a:ext cx="1037833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77078" y="3513078"/>
            <a:ext cx="1075918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47050" y="4218940"/>
            <a:ext cx="62484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140200" y="4218940"/>
            <a:ext cx="73025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8" grpId="0" bldLvl="0" animBg="1"/>
      <p:bldP spid="19" grpId="0" bldLvl="0" animBg="1"/>
      <p:bldP spid="20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2024-11-22T05:02:50Z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