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925445"/>
            <a:ext cx="5988685" cy="1231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692990"/>
            <a:ext cx="802128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96125" y="3576955"/>
            <a:ext cx="68580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47560" y="5607685"/>
            <a:ext cx="56070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3745" y="4653280"/>
            <a:ext cx="68580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50" y="1776300"/>
            <a:ext cx="11340000" cy="37433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829560" y="2002790"/>
            <a:ext cx="158178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80280" y="2002790"/>
            <a:ext cx="159131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39140" y="3386455"/>
            <a:ext cx="259905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6264" y="4757605"/>
            <a:ext cx="3856171" cy="4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4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5470"/>
            <a:ext cx="11340000" cy="4112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81280"/>
            <a:ext cx="11340000" cy="547182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839470" y="2509520"/>
            <a:ext cx="707453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29945" y="3928110"/>
            <a:ext cx="4041775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73430" y="5330825"/>
            <a:ext cx="4717415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63565" y="5373370"/>
            <a:ext cx="302641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9" grpId="0" bldLvl="0" animBg="1"/>
      <p:bldP spid="3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01370"/>
            <a:ext cx="11340000" cy="3082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4260"/>
            <a:ext cx="11340000" cy="56149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0310" y="2368550"/>
            <a:ext cx="304038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41465" y="2368550"/>
            <a:ext cx="3335020" cy="10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54430" y="3819525"/>
            <a:ext cx="3199765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573520" y="3808730"/>
            <a:ext cx="3225800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233170" y="5250815"/>
            <a:ext cx="160909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641465" y="5203825"/>
            <a:ext cx="1532255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3" grpId="0" bldLvl="0" animBg="1"/>
      <p:bldP spid="26" grpId="0" bldLvl="0" animBg="1"/>
      <p:bldP spid="42" grpId="0" bldLvl="0" animBg="1"/>
      <p:bldP spid="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60" y="1053035"/>
            <a:ext cx="11340000" cy="5780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770" y="2788920"/>
            <a:ext cx="310515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9025" y="2766695"/>
            <a:ext cx="351282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31560" y="4224020"/>
            <a:ext cx="3456305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27405" y="4252595"/>
            <a:ext cx="1731010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235535" y="5680921"/>
            <a:ext cx="1513904" cy="85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6" grpId="0" bldLvl="0" animBg="1"/>
      <p:bldP spid="28" grpId="0" bldLvl="0" animBg="1"/>
      <p:bldP spid="3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990"/>
            <a:ext cx="10831612" cy="58680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673475" y="4826635"/>
            <a:ext cx="2400935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158480" y="4845685"/>
            <a:ext cx="2726690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1280"/>
            <a:ext cx="11340000" cy="5482834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746250" y="4704080"/>
            <a:ext cx="3374390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718300" y="4704080"/>
            <a:ext cx="3074670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5425"/>
            <a:ext cx="11340000" cy="5224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3665" y="3861407"/>
            <a:ext cx="552241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44" y="3861407"/>
            <a:ext cx="552241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6360" y="3861407"/>
            <a:ext cx="552241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8450" y="5377161"/>
            <a:ext cx="542720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67644" y="5386694"/>
            <a:ext cx="552241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09635" y="5478145"/>
            <a:ext cx="466725" cy="17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5425"/>
            <a:ext cx="11340000" cy="52130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1485470"/>
            <a:ext cx="11340000" cy="444792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45515" y="3123565"/>
            <a:ext cx="151320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41375" y="4379595"/>
            <a:ext cx="10108565" cy="136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1150" y="1557020"/>
            <a:ext cx="1900555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2024-11-22T14:50:00Z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