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42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1" r:id="rId12"/>
    <p:sldId id="329" r:id="rId13"/>
    <p:sldId id="328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165" y="2781300"/>
            <a:ext cx="4335780" cy="1311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2349070"/>
            <a:ext cx="11340000" cy="880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59560" y="777240"/>
            <a:ext cx="8390255" cy="16325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2712085" y="3141345"/>
            <a:ext cx="6355715" cy="3514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3230880"/>
            <a:ext cx="6523990" cy="342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46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136140" y="621030"/>
            <a:ext cx="7371715" cy="1922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30" y="2421460"/>
            <a:ext cx="11340000" cy="9193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93"/>
          <a:stretch>
            <a:fillRect/>
          </a:stretch>
        </p:blipFill>
        <p:spPr>
          <a:xfrm>
            <a:off x="3439795" y="3213100"/>
            <a:ext cx="4950460" cy="34582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785" y="3234690"/>
            <a:ext cx="5030470" cy="339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3302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6665" y="2967355"/>
            <a:ext cx="9568815" cy="145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93"/>
          <a:stretch>
            <a:fillRect/>
          </a:stretch>
        </p:blipFill>
        <p:spPr>
          <a:xfrm>
            <a:off x="6334760" y="3692525"/>
            <a:ext cx="4366895" cy="305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159365" cy="3674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0"/>
          <a:stretch>
            <a:fillRect/>
          </a:stretch>
        </p:blipFill>
        <p:spPr>
          <a:xfrm>
            <a:off x="6101715" y="3028950"/>
            <a:ext cx="53498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173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8090" y="2465705"/>
            <a:ext cx="45923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0"/>
          <a:stretch>
            <a:fillRect/>
          </a:stretch>
        </p:blipFill>
        <p:spPr>
          <a:xfrm>
            <a:off x="3449955" y="3039745"/>
            <a:ext cx="5382895" cy="372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289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6665" y="3434080"/>
            <a:ext cx="89554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0"/>
          <a:stretch>
            <a:fillRect/>
          </a:stretch>
        </p:blipFill>
        <p:spPr>
          <a:xfrm>
            <a:off x="3792220" y="4149090"/>
            <a:ext cx="3667760" cy="254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346690" cy="2887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9"/>
          <a:stretch>
            <a:fillRect/>
          </a:stretch>
        </p:blipFill>
        <p:spPr>
          <a:xfrm>
            <a:off x="4008120" y="2564765"/>
            <a:ext cx="6435090" cy="41732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85" y="621235"/>
            <a:ext cx="11340000" cy="2862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9849" y="2806295"/>
            <a:ext cx="418942" cy="34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9"/>
          <a:stretch>
            <a:fillRect/>
          </a:stretch>
        </p:blipFill>
        <p:spPr>
          <a:xfrm>
            <a:off x="3453130" y="3429000"/>
            <a:ext cx="490601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187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7563" y="1464558"/>
            <a:ext cx="561763" cy="3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7538" y="2409933"/>
            <a:ext cx="514156" cy="3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9"/>
          <a:stretch>
            <a:fillRect/>
          </a:stretch>
        </p:blipFill>
        <p:spPr>
          <a:xfrm>
            <a:off x="3637280" y="3025140"/>
            <a:ext cx="5771515" cy="374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1871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875" y="2298065"/>
            <a:ext cx="49320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9"/>
          <a:stretch>
            <a:fillRect/>
          </a:stretch>
        </p:blipFill>
        <p:spPr>
          <a:xfrm>
            <a:off x="3503930" y="2938145"/>
            <a:ext cx="5904865" cy="382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67912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2024-11-22T12:05:20Z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