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9AC"/>
    <a:srgbClr val="D1D3D4"/>
    <a:srgbClr val="BBBDC0"/>
    <a:srgbClr val="E6E7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97200"/>
            <a:ext cx="8305165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22680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765380"/>
            <a:ext cx="92985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8136" y="3171963"/>
            <a:ext cx="249834" cy="29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3228" y="3171963"/>
            <a:ext cx="242027" cy="30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4775" y="5398834"/>
            <a:ext cx="1608308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775" y="6094242"/>
            <a:ext cx="1030566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764745"/>
            <a:ext cx="112447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27873" y="5196455"/>
            <a:ext cx="1491743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336" y="5196455"/>
            <a:ext cx="2058228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8635" y="5196455"/>
            <a:ext cx="1491743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8813" y="5895701"/>
            <a:ext cx="1066879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5380"/>
            <a:ext cx="1060357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89480" y="2498090"/>
            <a:ext cx="527685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9480" y="3566160"/>
            <a:ext cx="101473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802845"/>
            <a:ext cx="82795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2688" y="1685826"/>
            <a:ext cx="194648" cy="26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4509" y="2130792"/>
            <a:ext cx="431007" cy="27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741035" y="2235200"/>
            <a:ext cx="278130" cy="259080"/>
          </a:xfrm>
          <a:prstGeom prst="rect">
            <a:avLst/>
          </a:prstGeom>
          <a:solidFill>
            <a:srgbClr val="E6E7E8"/>
          </a:solidFill>
          <a:ln w="25400">
            <a:solidFill>
              <a:srgbClr val="E6E7E8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0125" y="3250162"/>
            <a:ext cx="201600" cy="26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7405" y="3500456"/>
            <a:ext cx="417103" cy="27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5849" y="3660366"/>
            <a:ext cx="410151" cy="27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7405" y="3952375"/>
            <a:ext cx="431007" cy="27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0810" y="4589145"/>
            <a:ext cx="58928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48248" y="4856214"/>
            <a:ext cx="187696" cy="27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94255" y="5669915"/>
            <a:ext cx="74358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white">
          <a:xfrm>
            <a:off x="5741035" y="2586990"/>
            <a:ext cx="278130" cy="309245"/>
          </a:xfrm>
          <a:prstGeom prst="rect">
            <a:avLst/>
          </a:prstGeom>
          <a:solidFill>
            <a:srgbClr val="E6E7E8"/>
          </a:solidFill>
          <a:ln w="25400">
            <a:solidFill>
              <a:srgbClr val="E6E7E8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 bwMode="white">
          <a:xfrm>
            <a:off x="7320280" y="1317625"/>
            <a:ext cx="278130" cy="354330"/>
          </a:xfrm>
          <a:prstGeom prst="rect">
            <a:avLst/>
          </a:prstGeom>
          <a:solidFill>
            <a:srgbClr val="BBBDC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 bwMode="white">
          <a:xfrm>
            <a:off x="7320280" y="1769110"/>
            <a:ext cx="278130" cy="262890"/>
          </a:xfrm>
          <a:prstGeom prst="rect">
            <a:avLst/>
          </a:prstGeom>
          <a:solidFill>
            <a:srgbClr val="BBBDC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 bwMode="white">
          <a:xfrm>
            <a:off x="7673340" y="2522220"/>
            <a:ext cx="278130" cy="273050"/>
          </a:xfrm>
          <a:prstGeom prst="rect">
            <a:avLst/>
          </a:prstGeom>
          <a:solidFill>
            <a:srgbClr val="D1D3D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 bwMode="white">
          <a:xfrm>
            <a:off x="7608570" y="2896235"/>
            <a:ext cx="481330" cy="311150"/>
          </a:xfrm>
          <a:prstGeom prst="rect">
            <a:avLst/>
          </a:prstGeom>
          <a:solidFill>
            <a:srgbClr val="D1D3D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 bwMode="white">
          <a:xfrm>
            <a:off x="6960235" y="2896235"/>
            <a:ext cx="278130" cy="311150"/>
          </a:xfrm>
          <a:prstGeom prst="rect">
            <a:avLst/>
          </a:prstGeom>
          <a:solidFill>
            <a:srgbClr val="A7A9A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 bwMode="white">
          <a:xfrm>
            <a:off x="6888480" y="3285490"/>
            <a:ext cx="278130" cy="292100"/>
          </a:xfrm>
          <a:prstGeom prst="rect">
            <a:avLst/>
          </a:prstGeom>
          <a:solidFill>
            <a:srgbClr val="A7A9A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7135"/>
            <a:ext cx="11340000" cy="5736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9050" y="3571875"/>
            <a:ext cx="232029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0175" y="5008245"/>
            <a:ext cx="145034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954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4022" y="4651244"/>
            <a:ext cx="4751183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260" y="5508625"/>
            <a:ext cx="37445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835"/>
            <a:ext cx="11340000" cy="3578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584" y="4452318"/>
            <a:ext cx="3456272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957851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751455" y="3157220"/>
            <a:ext cx="454533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51455" y="4271010"/>
            <a:ext cx="189166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12720" y="5513070"/>
            <a:ext cx="125984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5380"/>
            <a:ext cx="957092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98675" y="2125345"/>
            <a:ext cx="7846060" cy="213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98675" y="4540885"/>
            <a:ext cx="191516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98675" y="5591175"/>
            <a:ext cx="110680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3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