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2853055"/>
            <a:ext cx="6219825" cy="13519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2"/>
          <a:stretch>
            <a:fillRect/>
          </a:stretch>
        </p:blipFill>
        <p:spPr>
          <a:xfrm>
            <a:off x="2258695" y="1917065"/>
            <a:ext cx="7149510" cy="408432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73580" y="3242945"/>
            <a:ext cx="4627245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20595" y="4730115"/>
            <a:ext cx="5719445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692785"/>
            <a:ext cx="8830310" cy="606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540" y="1053035"/>
            <a:ext cx="11340000" cy="536172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88110" y="2534920"/>
            <a:ext cx="1985010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86510" y="3996690"/>
            <a:ext cx="124904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0485" y="5338445"/>
            <a:ext cx="885888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1235"/>
            <a:ext cx="8727855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398395" y="4570095"/>
            <a:ext cx="365633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91275" y="4528820"/>
            <a:ext cx="381063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252460" y="5664835"/>
            <a:ext cx="1266825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289425" y="5704205"/>
            <a:ext cx="119253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3035"/>
            <a:ext cx="11340000" cy="499290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86435" y="3279775"/>
            <a:ext cx="459740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93080" y="3178810"/>
            <a:ext cx="481711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094990" y="4828540"/>
            <a:ext cx="162877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951470" y="4810125"/>
            <a:ext cx="165036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6" grpId="0" bldLvl="0" animBg="1"/>
      <p:bldP spid="29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1235"/>
            <a:ext cx="9533186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238240" y="3209925"/>
            <a:ext cx="419481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44090" y="3192145"/>
            <a:ext cx="256222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12035" y="4387850"/>
            <a:ext cx="1623695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306030" y="4623963"/>
            <a:ext cx="1192648" cy="31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312035" y="5591175"/>
            <a:ext cx="140525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306030" y="5840792"/>
            <a:ext cx="600326" cy="2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2" grpId="0" bldLvl="0" animBg="1"/>
      <p:bldP spid="24" grpId="0" bldLvl="0" animBg="1"/>
      <p:bldP spid="27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50" y="837135"/>
            <a:ext cx="11276194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931025" y="2780665"/>
            <a:ext cx="3263900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6455" y="2713990"/>
            <a:ext cx="309308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61695" y="4199255"/>
            <a:ext cx="2049145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31025" y="4135755"/>
            <a:ext cx="193484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31025" y="5571490"/>
            <a:ext cx="1525270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45820" y="5579745"/>
            <a:ext cx="115125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22" grpId="0" bldLvl="0" animBg="1"/>
      <p:bldP spid="23" grpId="0" bldLvl="0" animBg="1"/>
      <p:bldP spid="30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57195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28949" y="2902354"/>
            <a:ext cx="3332493" cy="85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08697" y="2911886"/>
            <a:ext cx="4751183" cy="85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4530" y="4281170"/>
            <a:ext cx="1811655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492115" y="4277360"/>
            <a:ext cx="1073785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08330" y="5649595"/>
            <a:ext cx="129730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5" grpId="0" bldLvl="0" animBg="1"/>
      <p:bldP spid="20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45580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00000"/>
            <a:ext cx="11340000" cy="552136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35050" y="2414270"/>
            <a:ext cx="209931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43305" y="3752215"/>
            <a:ext cx="126555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89025" y="5125720"/>
            <a:ext cx="852995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5470"/>
            <a:ext cx="11340000" cy="391945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2024-11-22T15:19:01Z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