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9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925445"/>
            <a:ext cx="6927215" cy="1214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268935"/>
            <a:ext cx="11340000" cy="484427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413080"/>
            <a:ext cx="11340000" cy="42937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94795" y="2529464"/>
            <a:ext cx="3837128" cy="37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2477" y="3388221"/>
            <a:ext cx="1494861" cy="333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70512" y="4227895"/>
            <a:ext cx="1494861" cy="34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070" y="5019675"/>
            <a:ext cx="807212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176510" cy="597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5380"/>
            <a:ext cx="9867820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738843" y="2414718"/>
            <a:ext cx="1938765" cy="31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85455" y="3177227"/>
            <a:ext cx="1938765" cy="28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45976" y="3914871"/>
            <a:ext cx="886529" cy="28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54618" y="4602786"/>
            <a:ext cx="3380412" cy="3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54618" y="5332142"/>
            <a:ext cx="4631495" cy="35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54785" y="6002020"/>
            <a:ext cx="872299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28660" y="1628775"/>
            <a:ext cx="1927225" cy="212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740" y="549275"/>
            <a:ext cx="10120630" cy="609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1557225"/>
            <a:ext cx="11340000" cy="4310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65574" y="2682480"/>
            <a:ext cx="3675264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5322" y="3578870"/>
            <a:ext cx="2189924" cy="32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2350" y="4446652"/>
            <a:ext cx="1256826" cy="32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5605" y="5238115"/>
            <a:ext cx="66579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32313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981280"/>
            <a:ext cx="11340000" cy="514153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81474" y="2040111"/>
            <a:ext cx="4408413" cy="37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7771" y="2898623"/>
            <a:ext cx="2942115" cy="37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47469" y="3804831"/>
            <a:ext cx="1742418" cy="3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85504" y="4663343"/>
            <a:ext cx="1256826" cy="33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81505" y="5464810"/>
            <a:ext cx="481520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502593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95" y="692990"/>
            <a:ext cx="867150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06971" y="1538565"/>
            <a:ext cx="2832255" cy="29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46650" y="2223772"/>
            <a:ext cx="1128533" cy="25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6030" y="2879725"/>
            <a:ext cx="136969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00138" y="3543161"/>
            <a:ext cx="1325116" cy="26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45665" y="4085590"/>
            <a:ext cx="240030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41220" y="4737100"/>
            <a:ext cx="286639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06930" y="5481955"/>
            <a:ext cx="780605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39469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1197180"/>
            <a:ext cx="11340000" cy="50919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41551" y="2265162"/>
            <a:ext cx="4341763" cy="38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7269" y="3142434"/>
            <a:ext cx="1028312" cy="32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874" y="3933886"/>
            <a:ext cx="4865440" cy="4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7269" y="4830229"/>
            <a:ext cx="1018790" cy="32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2730" y="5559425"/>
            <a:ext cx="879094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2024-11-22T11:43:34Z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