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50066"/>
          <a:stretch>
            <a:fillRect/>
          </a:stretch>
        </p:blipFill>
        <p:spPr>
          <a:xfrm>
            <a:off x="2999740" y="2781300"/>
            <a:ext cx="6828155" cy="1300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34900"/>
            <a:ext cx="11340000" cy="4622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229430"/>
            <a:ext cx="11340000" cy="145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9480" y="5353400"/>
            <a:ext cx="199949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7868" y="5353400"/>
            <a:ext cx="180906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3636" y="5849280"/>
            <a:ext cx="190428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9454" y="5849280"/>
            <a:ext cx="199949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3938" y="5849280"/>
            <a:ext cx="199949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8321" y="5849280"/>
            <a:ext cx="199949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2225" y="6335624"/>
            <a:ext cx="190428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048000" y="1124585"/>
            <a:ext cx="5476875" cy="402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1892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240" y="1904365"/>
            <a:ext cx="1053528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240" y="2392045"/>
            <a:ext cx="1052830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240" y="2851150"/>
            <a:ext cx="105568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822065" y="3269615"/>
            <a:ext cx="4625975" cy="339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839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426688"/>
            <a:ext cx="411324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460" y="2884170"/>
            <a:ext cx="46609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5846632"/>
            <a:ext cx="796942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07185" y="2884170"/>
            <a:ext cx="32086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2701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6" b="17747"/>
          <a:stretch>
            <a:fillRect/>
          </a:stretch>
        </p:blipFill>
        <p:spPr>
          <a:xfrm>
            <a:off x="6816090" y="3573145"/>
            <a:ext cx="4426585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3644900"/>
            <a:ext cx="394970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4377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3701" y="1646949"/>
            <a:ext cx="180906" cy="1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935" y="2109470"/>
            <a:ext cx="36957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5061" y="2161902"/>
            <a:ext cx="285642" cy="13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4205" y="3144126"/>
            <a:ext cx="295163" cy="1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8184" y="3640006"/>
            <a:ext cx="295163" cy="13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79645" y="3611397"/>
            <a:ext cx="180906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817" y="5537701"/>
            <a:ext cx="821697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4155" y="1642110"/>
            <a:ext cx="36957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9605" y="3068955"/>
            <a:ext cx="39751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2672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7" b="20842"/>
          <a:stretch>
            <a:fillRect/>
          </a:stretch>
        </p:blipFill>
        <p:spPr>
          <a:xfrm>
            <a:off x="7392670" y="3573145"/>
            <a:ext cx="4332605" cy="3153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70" y="3645535"/>
            <a:ext cx="4076065" cy="309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81000"/>
            <a:ext cx="11340000" cy="4897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8448" y="1462022"/>
            <a:ext cx="571284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7264" y="1909816"/>
            <a:ext cx="580806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8599" y="2938788"/>
            <a:ext cx="628413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4241" y="3434220"/>
            <a:ext cx="485591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1375" y="5358765"/>
            <a:ext cx="283781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1193" y="5825628"/>
            <a:ext cx="5465289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79190" y="5358765"/>
            <a:ext cx="76644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20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8810"/>
          <a:stretch>
            <a:fillRect/>
          </a:stretch>
        </p:blipFill>
        <p:spPr>
          <a:xfrm>
            <a:off x="551860" y="1412670"/>
            <a:ext cx="11148015" cy="530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1509799"/>
            <a:ext cx="599848" cy="2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519327"/>
            <a:ext cx="599848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2062430"/>
            <a:ext cx="542721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5994" y="2596005"/>
            <a:ext cx="1190176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4806529"/>
            <a:ext cx="199949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1032" y="5349632"/>
            <a:ext cx="323727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5349632"/>
            <a:ext cx="323727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16070" y="5883206"/>
            <a:ext cx="333249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1309" y="5883206"/>
            <a:ext cx="323727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34206" y="5883206"/>
            <a:ext cx="333249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92423"/>
          <a:stretch>
            <a:fillRect/>
          </a:stretch>
        </p:blipFill>
        <p:spPr>
          <a:xfrm>
            <a:off x="1271905" y="908685"/>
            <a:ext cx="4152310" cy="44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3481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52" y="2676676"/>
            <a:ext cx="485591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708" y="3220355"/>
            <a:ext cx="476070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9740" y="3764034"/>
            <a:ext cx="495113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486" y="4393557"/>
            <a:ext cx="323727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4"/>
          <a:stretch>
            <a:fillRect/>
          </a:stretch>
        </p:blipFill>
        <p:spPr>
          <a:xfrm>
            <a:off x="623570" y="1484425"/>
            <a:ext cx="11339830" cy="518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2744" y="5271482"/>
            <a:ext cx="190428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0955" y="5271482"/>
            <a:ext cx="495113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4834" y="5833975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0074" y="5833975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5464" y="5833975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2744" y="6396469"/>
            <a:ext cx="190428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78" b="91156"/>
          <a:stretch>
            <a:fillRect/>
          </a:stretch>
        </p:blipFill>
        <p:spPr>
          <a:xfrm>
            <a:off x="1271905" y="981075"/>
            <a:ext cx="6625000" cy="50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4596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61" y="2523871"/>
            <a:ext cx="485591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1604" y="3038851"/>
            <a:ext cx="199949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44" y="3553831"/>
            <a:ext cx="190428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703" y="4068811"/>
            <a:ext cx="485591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7977" y="4583791"/>
            <a:ext cx="476070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2133" y="5079697"/>
            <a:ext cx="257078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7499" y="5604214"/>
            <a:ext cx="257078" cy="1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57225"/>
            <a:ext cx="11340000" cy="308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6071" y="2252445"/>
            <a:ext cx="257078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7985" y="2728623"/>
            <a:ext cx="295164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7985" y="3242896"/>
            <a:ext cx="295164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7985" y="3757168"/>
            <a:ext cx="295164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7985" y="4271441"/>
            <a:ext cx="295164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57225"/>
            <a:ext cx="11340000" cy="3076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4660" y="2252638"/>
            <a:ext cx="228513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1764" y="3786359"/>
            <a:ext cx="247556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2033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8170" y="1956476"/>
            <a:ext cx="257078" cy="21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5592445" y="3068955"/>
            <a:ext cx="3985260" cy="358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509340"/>
            <a:ext cx="11340000" cy="1993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6925" y="4671493"/>
            <a:ext cx="238035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9413"/>
          <a:stretch>
            <a:fillRect/>
          </a:stretch>
        </p:blipFill>
        <p:spPr>
          <a:xfrm>
            <a:off x="3719830" y="692785"/>
            <a:ext cx="5049520" cy="379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2024-11-22T03:42:05Z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