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910840"/>
            <a:ext cx="6950075" cy="1035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1325"/>
            <a:ext cx="11340000" cy="46736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2360" y="3472180"/>
            <a:ext cx="3831590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3465" y="4869180"/>
            <a:ext cx="7722235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990"/>
            <a:ext cx="93778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3790" y="2512463"/>
            <a:ext cx="2968479" cy="3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3585" y="3170555"/>
            <a:ext cx="225107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85360" y="3277235"/>
            <a:ext cx="223647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13585" y="4381500"/>
            <a:ext cx="7962900" cy="196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692990"/>
            <a:ext cx="894088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27913" y="4712682"/>
            <a:ext cx="3588366" cy="30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0378" y="5418946"/>
            <a:ext cx="2116985" cy="26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83460" y="6046470"/>
            <a:ext cx="311467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01370"/>
            <a:ext cx="11340000" cy="3082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5425"/>
            <a:ext cx="11340000" cy="5361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143" y="5134816"/>
            <a:ext cx="304685" cy="37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163" y="5134816"/>
            <a:ext cx="304685" cy="37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0574" y="5134816"/>
            <a:ext cx="314206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8080" y="5439568"/>
            <a:ext cx="266599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2664" y="5744320"/>
            <a:ext cx="304685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9163" y="5744320"/>
            <a:ext cx="314206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0095" y="5744320"/>
            <a:ext cx="304686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1945"/>
            <a:ext cx="11340000" cy="4414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4644" y="1774998"/>
            <a:ext cx="257078" cy="3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2982" y="3062278"/>
            <a:ext cx="304685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9556" y="3062278"/>
            <a:ext cx="304685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6004" y="4959824"/>
            <a:ext cx="304685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7465" y="4959824"/>
            <a:ext cx="266599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1325"/>
            <a:ext cx="11340000" cy="31047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20440" y="1931796"/>
            <a:ext cx="304685" cy="37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520" y="1577975"/>
            <a:ext cx="84201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9962" y="3236548"/>
            <a:ext cx="304685" cy="37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3614" y="3236548"/>
            <a:ext cx="304685" cy="37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6788" y="3855591"/>
            <a:ext cx="571284" cy="37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71755"/>
            <a:ext cx="11161662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54810" y="3409950"/>
            <a:ext cx="67500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8360" y="3376295"/>
            <a:ext cx="675005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1510" y="3387725"/>
            <a:ext cx="67500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36635" y="3360420"/>
            <a:ext cx="67500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44749" y="5986739"/>
            <a:ext cx="684132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31438" y="5996112"/>
            <a:ext cx="702875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617913" y="5996112"/>
            <a:ext cx="730990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990"/>
            <a:ext cx="927711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75355" y="2776855"/>
            <a:ext cx="1970405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53120" y="2820035"/>
            <a:ext cx="70294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27392" y="4394583"/>
            <a:ext cx="218101" cy="29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37245" y="4086860"/>
            <a:ext cx="197294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647738" y="5711571"/>
            <a:ext cx="249259" cy="29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03980" y="5372100"/>
            <a:ext cx="61023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  <p:bldP spid="16" grpId="0" bldLvl="0" animBg="1"/>
      <p:bldP spid="21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92785"/>
            <a:ext cx="11057255" cy="2093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45" y="2420825"/>
            <a:ext cx="11340000" cy="4348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5040" y="3908584"/>
            <a:ext cx="285642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8365" y="3908584"/>
            <a:ext cx="276120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0732" y="3908584"/>
            <a:ext cx="247556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3957" y="3908584"/>
            <a:ext cx="266600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4561" y="4452188"/>
            <a:ext cx="276120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3151" y="4442651"/>
            <a:ext cx="504634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1211" y="4452188"/>
            <a:ext cx="276121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63957" y="4452188"/>
            <a:ext cx="266600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60783" y="5176994"/>
            <a:ext cx="990226" cy="3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07886" y="5176994"/>
            <a:ext cx="752191" cy="3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45468" y="5176994"/>
            <a:ext cx="990226" cy="3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82999" y="5176994"/>
            <a:ext cx="733148" cy="3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116330"/>
            <a:ext cx="10918190" cy="56076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44115" y="4168775"/>
            <a:ext cx="3319780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92960" y="5666740"/>
            <a:ext cx="675195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2024-11-22T14:55:55Z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