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4080" y="2967990"/>
            <a:ext cx="786384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4926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2654" y="3861008"/>
            <a:ext cx="1970931" cy="35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4442" y="4690090"/>
            <a:ext cx="4122770" cy="4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0689" y="5623998"/>
            <a:ext cx="1494861" cy="34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837135"/>
            <a:ext cx="1014100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51339" y="3869076"/>
            <a:ext cx="2818365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5700" y="4557395"/>
            <a:ext cx="643826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0029" y="5461698"/>
            <a:ext cx="1549675" cy="31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80091" y="6245233"/>
            <a:ext cx="3703894" cy="32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485"/>
            <a:ext cx="11340000" cy="44093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54795" y="2500636"/>
            <a:ext cx="2466045" cy="34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6480" y="3232785"/>
            <a:ext cx="617410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54493" y="4243439"/>
            <a:ext cx="1266347" cy="33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4442" y="5129126"/>
            <a:ext cx="4608362" cy="32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621235"/>
            <a:ext cx="1020091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16545" y="5865495"/>
            <a:ext cx="410845" cy="13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2211" y="5786788"/>
            <a:ext cx="282644" cy="32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3475"/>
            <a:ext cx="1084132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8525" y="3443605"/>
            <a:ext cx="581660" cy="2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1485" y="3387725"/>
            <a:ext cx="4375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1299" y="4581319"/>
            <a:ext cx="464238" cy="4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2754" y="5210034"/>
            <a:ext cx="946681" cy="45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9525"/>
            <a:ext cx="106128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4115" y="4655185"/>
            <a:ext cx="42608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9420" y="4655185"/>
            <a:ext cx="49466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0693" y="4646138"/>
            <a:ext cx="775248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2777" y="4646138"/>
            <a:ext cx="775248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00003" y="5876813"/>
            <a:ext cx="276238" cy="33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3891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2904669"/>
            <a:ext cx="418942" cy="3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969" y="2914208"/>
            <a:ext cx="828362" cy="3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193" y="2904669"/>
            <a:ext cx="428463" cy="3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0377" y="2914208"/>
            <a:ext cx="837884" cy="3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201" y="4221058"/>
            <a:ext cx="304685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394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3677" y="2795898"/>
            <a:ext cx="1161612" cy="41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3526" y="3712077"/>
            <a:ext cx="4598841" cy="41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43677" y="3721620"/>
            <a:ext cx="2418438" cy="32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11435" y="4618712"/>
            <a:ext cx="1494861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24634" y="4580538"/>
            <a:ext cx="1494861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05088" y="4542363"/>
            <a:ext cx="923576" cy="4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8495"/>
            <a:ext cx="11340000" cy="2724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605" y="1796415"/>
            <a:ext cx="14389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11338"/>
            <a:ext cx="5198690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3979" y="2711338"/>
            <a:ext cx="3103979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8916" y="3625991"/>
            <a:ext cx="1494861" cy="34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458" y="3587880"/>
            <a:ext cx="1504381" cy="35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4911" y="3540242"/>
            <a:ext cx="923576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692990"/>
            <a:ext cx="95633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3993" y="4495132"/>
            <a:ext cx="1670174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20695" y="5187950"/>
            <a:ext cx="39008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6854" y="6086726"/>
            <a:ext cx="1204452" cy="31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53035"/>
            <a:ext cx="11340000" cy="55268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09668" y="4216693"/>
            <a:ext cx="1742418" cy="33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0977" y="5055253"/>
            <a:ext cx="3884735" cy="4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3295" y="5979575"/>
            <a:ext cx="1256826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2024-11-22T11:12:07Z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