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895" y="2997200"/>
            <a:ext cx="7884160" cy="94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66320"/>
            <a:ext cx="1069741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47140" y="1671955"/>
            <a:ext cx="3322320" cy="139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06490" y="1660525"/>
            <a:ext cx="3600450" cy="149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55395" y="4970780"/>
            <a:ext cx="3491865" cy="154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177280" y="4994275"/>
            <a:ext cx="3677920" cy="143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41561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197180"/>
            <a:ext cx="11340000" cy="531218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14070" y="3168650"/>
            <a:ext cx="716089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4039" y="4096469"/>
            <a:ext cx="2904030" cy="41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194140" y="4096469"/>
            <a:ext cx="2884988" cy="41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4070" y="4872990"/>
            <a:ext cx="10238740" cy="138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1235"/>
            <a:ext cx="1011554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557225"/>
            <a:ext cx="11340000" cy="258728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29584" y="2616960"/>
            <a:ext cx="6512644" cy="39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9615" y="3456940"/>
            <a:ext cx="811784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2" t="76071"/>
          <a:stretch>
            <a:fillRect/>
          </a:stretch>
        </p:blipFill>
        <p:spPr>
          <a:xfrm>
            <a:off x="2136185" y="4797220"/>
            <a:ext cx="8747715" cy="1404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716485"/>
            <a:ext cx="1040282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060844" y="3663602"/>
            <a:ext cx="3039615" cy="36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0844" y="4459411"/>
            <a:ext cx="3039615" cy="36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33953" y="5263966"/>
            <a:ext cx="1773109" cy="36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20955" y="6059775"/>
            <a:ext cx="279504" cy="34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2691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2050" y="1718540"/>
            <a:ext cx="3713350" cy="40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2175" y="2587195"/>
            <a:ext cx="1475818" cy="40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4518" y="3455849"/>
            <a:ext cx="304685" cy="362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745"/>
            <a:ext cx="106502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81110" y="3340735"/>
            <a:ext cx="1346200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9374" y="3662964"/>
            <a:ext cx="286153" cy="34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7305" y="3566795"/>
            <a:ext cx="130810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37067" y="6042366"/>
            <a:ext cx="295096" cy="34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5526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3512118"/>
            <a:ext cx="266599" cy="37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6397" y="3512118"/>
            <a:ext cx="266599" cy="37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4584" y="4388795"/>
            <a:ext cx="266599" cy="37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0831" y="5265471"/>
            <a:ext cx="266599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53148" y="6132619"/>
            <a:ext cx="257078" cy="37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3080"/>
            <a:ext cx="11340000" cy="3490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33" y="1708687"/>
            <a:ext cx="304685" cy="362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831" y="1708687"/>
            <a:ext cx="542720" cy="362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897" y="2576439"/>
            <a:ext cx="561763" cy="371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9866" y="3377440"/>
            <a:ext cx="1104483" cy="4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0597" y="4254727"/>
            <a:ext cx="1647204" cy="46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3479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3551" y="1770785"/>
            <a:ext cx="266599" cy="37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85" y="1770785"/>
            <a:ext cx="266599" cy="37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5793" y="2647701"/>
            <a:ext cx="257078" cy="36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3123" y="4382469"/>
            <a:ext cx="257078" cy="37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3468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1636681"/>
            <a:ext cx="266599" cy="37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85" y="1636681"/>
            <a:ext cx="257078" cy="37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0151" y="2513223"/>
            <a:ext cx="266599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01914" y="4256780"/>
            <a:ext cx="257078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3919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635" y="3627755"/>
            <a:ext cx="3738245" cy="14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5430" y="3495040"/>
            <a:ext cx="3452495" cy="158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2024-11-22T13:14:20Z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