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1905" y="2781300"/>
            <a:ext cx="4567555" cy="1128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5268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5417412"/>
            <a:ext cx="4303677" cy="4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60110" y="5373370"/>
            <a:ext cx="19189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393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7135"/>
            <a:ext cx="11340000" cy="57911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550025" y="4220210"/>
            <a:ext cx="581025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59700" y="4220210"/>
            <a:ext cx="581025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9215" y="4220210"/>
            <a:ext cx="581025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5425"/>
            <a:ext cx="11340000" cy="2945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7155" y="3203195"/>
            <a:ext cx="1561511" cy="4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r="16816" b="15453"/>
          <a:stretch>
            <a:fillRect/>
          </a:stretch>
        </p:blipFill>
        <p:spPr>
          <a:xfrm>
            <a:off x="4943475" y="2925445"/>
            <a:ext cx="6295390" cy="347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1280"/>
            <a:ext cx="11340000" cy="3688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2055" y="4040505"/>
            <a:ext cx="186309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r="16816" b="15453"/>
          <a:stretch>
            <a:fillRect/>
          </a:stretch>
        </p:blipFill>
        <p:spPr>
          <a:xfrm>
            <a:off x="4943475" y="2925445"/>
            <a:ext cx="6295390" cy="347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1235"/>
            <a:ext cx="979585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70345" y="4997450"/>
            <a:ext cx="216598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557225"/>
            <a:ext cx="11340000" cy="34790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37625" y="3675380"/>
            <a:ext cx="686435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692990"/>
            <a:ext cx="8342360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372100" y="5151120"/>
            <a:ext cx="55435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4475" y="5095240"/>
            <a:ext cx="7747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85455" y="5106035"/>
            <a:ext cx="69786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629615"/>
            <a:ext cx="11340000" cy="3787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3581" y="3728392"/>
            <a:ext cx="1009269" cy="48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3080"/>
            <a:ext cx="11340000" cy="31322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1053035"/>
            <a:ext cx="11340000" cy="522961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666740" y="4681220"/>
            <a:ext cx="89662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70775" y="4696460"/>
            <a:ext cx="48196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32545" y="4681220"/>
            <a:ext cx="89662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1341325"/>
            <a:ext cx="11340000" cy="465160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645150" y="4573270"/>
            <a:ext cx="1126490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2815" y="4573270"/>
            <a:ext cx="1118870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1775" y="4573270"/>
            <a:ext cx="73469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269570"/>
            <a:ext cx="11340000" cy="4558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21955" y="4264025"/>
            <a:ext cx="9804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