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956560"/>
            <a:ext cx="6923405" cy="1262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5380"/>
            <a:ext cx="101580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38524" y="3793199"/>
            <a:ext cx="4563020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9155" y="4577715"/>
            <a:ext cx="367601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4719" y="5328432"/>
            <a:ext cx="2319890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29132" y="6087519"/>
            <a:ext cx="6874381" cy="40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21235"/>
            <a:ext cx="1015805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10279" y="3589351"/>
            <a:ext cx="2831631" cy="34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6474" y="4399612"/>
            <a:ext cx="1927556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6474" y="5184287"/>
            <a:ext cx="2746341" cy="37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9165" y="5900420"/>
            <a:ext cx="554101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65" y="1305130"/>
            <a:ext cx="11340000" cy="21523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573350"/>
            <a:ext cx="11340000" cy="2642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1384" y="3830905"/>
            <a:ext cx="7445743" cy="44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384" y="4689424"/>
            <a:ext cx="7445743" cy="45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384" y="5557482"/>
            <a:ext cx="4322720" cy="45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8737600" y="4379595"/>
            <a:ext cx="3382010" cy="209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49268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29370" y="5266055"/>
            <a:ext cx="180721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2133170"/>
            <a:ext cx="11340000" cy="2857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8918" y="2618863"/>
            <a:ext cx="333249" cy="26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6435" y="2475865"/>
            <a:ext cx="23190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994" y="3437875"/>
            <a:ext cx="590327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3956" y="4390215"/>
            <a:ext cx="1104483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053035"/>
            <a:ext cx="11340000" cy="5631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0245" y="2320353"/>
            <a:ext cx="590327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6391" y="3273223"/>
            <a:ext cx="847405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5825" y="6093460"/>
            <a:ext cx="11906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2917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9908" y="2834854"/>
            <a:ext cx="304685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4417" y="3778775"/>
            <a:ext cx="314206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54255"/>
            <a:ext cx="97642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5749" y="5217343"/>
            <a:ext cx="2246339" cy="31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5175" y="5217343"/>
            <a:ext cx="2877610" cy="31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7520" y="5922645"/>
            <a:ext cx="232664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295" y="5922010"/>
            <a:ext cx="231330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5009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3745707"/>
            <a:ext cx="418942" cy="35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7581" y="5545669"/>
            <a:ext cx="495114" cy="49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3125"/>
            <a:ext cx="11340000" cy="187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1480" y="2985878"/>
            <a:ext cx="418942" cy="36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717495"/>
            <a:ext cx="11340000" cy="2042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61959" y="5034492"/>
            <a:ext cx="428463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5470"/>
            <a:ext cx="11340000" cy="3985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259" y="3888220"/>
            <a:ext cx="5531939" cy="4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4625" y="4737100"/>
            <a:ext cx="62318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2024-11-22T16:18:32Z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