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 b="60634"/>
          <a:stretch>
            <a:fillRect/>
          </a:stretch>
        </p:blipFill>
        <p:spPr>
          <a:xfrm>
            <a:off x="1775460" y="2132965"/>
            <a:ext cx="8592185" cy="1405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305" y="3861435"/>
            <a:ext cx="706374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3598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5225" y="3211830"/>
            <a:ext cx="390398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4275" y="4565650"/>
            <a:ext cx="543750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9570"/>
            <a:ext cx="11340000" cy="5130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1"/>
          <a:stretch>
            <a:fillRect/>
          </a:stretch>
        </p:blipFill>
        <p:spPr>
          <a:xfrm>
            <a:off x="3935730" y="2195195"/>
            <a:ext cx="4392975" cy="28568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897630" y="3646170"/>
            <a:ext cx="434657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21235"/>
            <a:ext cx="1035825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146675" y="5352415"/>
            <a:ext cx="65278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9980" y="5352415"/>
            <a:ext cx="65278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3285" y="5352415"/>
            <a:ext cx="65278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557225"/>
            <a:ext cx="11340000" cy="34845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85565" y="3659505"/>
            <a:ext cx="86550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7945" y="3659505"/>
            <a:ext cx="86550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0960" y="3659505"/>
            <a:ext cx="86550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485470"/>
            <a:ext cx="11340000" cy="3919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5185" y="1887855"/>
            <a:ext cx="23996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1759" y="3202020"/>
            <a:ext cx="1190176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6343" y="3211556"/>
            <a:ext cx="1114005" cy="4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477" y="3831421"/>
            <a:ext cx="580806" cy="4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9089" y="4374996"/>
            <a:ext cx="1075919" cy="54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45365"/>
            <a:ext cx="11110367" cy="58680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154555" y="3815715"/>
            <a:ext cx="209994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83555" y="3815080"/>
            <a:ext cx="207391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952865" y="3815080"/>
            <a:ext cx="210629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183130" y="5299075"/>
            <a:ext cx="109347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82920" y="5298440"/>
            <a:ext cx="117284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952230" y="5299075"/>
            <a:ext cx="114935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7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5380"/>
            <a:ext cx="8727855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580640" y="4443730"/>
            <a:ext cx="310705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06235" y="4474210"/>
            <a:ext cx="307594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14245" y="5746115"/>
            <a:ext cx="77711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5380"/>
            <a:ext cx="1017515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47890" y="3290570"/>
            <a:ext cx="402018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0425" y="3510280"/>
            <a:ext cx="444690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93710" y="4448175"/>
            <a:ext cx="198247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24045" y="4733925"/>
            <a:ext cx="136144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87815" y="5631180"/>
            <a:ext cx="159702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0" grpId="0" bldLvl="0" animBg="1"/>
      <p:bldP spid="23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5380"/>
            <a:ext cx="10764096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66365" y="4463415"/>
            <a:ext cx="390144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5920" y="5702300"/>
            <a:ext cx="623951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43378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80110" y="3082925"/>
            <a:ext cx="403479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7420" y="4439920"/>
            <a:ext cx="941832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2024-11-22T15:09:26Z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