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37" r:id="rId4"/>
    <p:sldId id="336" r:id="rId5"/>
    <p:sldId id="335" r:id="rId6"/>
    <p:sldId id="334" r:id="rId7"/>
    <p:sldId id="332" r:id="rId8"/>
    <p:sldId id="331" r:id="rId9"/>
    <p:sldId id="330" r:id="rId10"/>
    <p:sldId id="329" r:id="rId11"/>
    <p:sldId id="328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9830" y="2925445"/>
            <a:ext cx="5308600" cy="1035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548845"/>
            <a:ext cx="11340000" cy="308271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415"/>
          <a:stretch>
            <a:fillRect/>
          </a:stretch>
        </p:blipFill>
        <p:spPr>
          <a:xfrm>
            <a:off x="7320280" y="3357245"/>
            <a:ext cx="3695110" cy="345694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230110" y="3440430"/>
            <a:ext cx="348932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00889" y="4443134"/>
            <a:ext cx="1494861" cy="323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77262" y="5309777"/>
            <a:ext cx="2932594" cy="333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38925" y="6185944"/>
            <a:ext cx="1009269" cy="323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/>
          <a:stretch>
            <a:fillRect/>
          </a:stretch>
        </p:blipFill>
        <p:spPr>
          <a:xfrm>
            <a:off x="1487805" y="3401060"/>
            <a:ext cx="5375955" cy="3302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92990"/>
            <a:ext cx="948828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7094" y="2773897"/>
            <a:ext cx="254933" cy="302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837135"/>
            <a:ext cx="11192666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566474" y="5200519"/>
            <a:ext cx="4774034" cy="413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55461" y="5191115"/>
            <a:ext cx="3599320" cy="423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50843" y="6112692"/>
            <a:ext cx="1005554" cy="310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00059" y="6112692"/>
            <a:ext cx="1005554" cy="310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3329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091511"/>
            <a:ext cx="4151335" cy="428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34710" y="2091511"/>
            <a:ext cx="3884735" cy="428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02317" y="3006591"/>
            <a:ext cx="1237783" cy="333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77027" y="3006591"/>
            <a:ext cx="1256825" cy="333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1863" y="4808156"/>
            <a:ext cx="4503627" cy="428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87254" y="4808156"/>
            <a:ext cx="4713098" cy="428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83224" y="5732769"/>
            <a:ext cx="1294911" cy="343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167556" y="5732769"/>
            <a:ext cx="1285389" cy="343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115265"/>
            <a:ext cx="11340000" cy="54002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20890" y="2924876"/>
            <a:ext cx="542721" cy="400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92527" y="4258274"/>
            <a:ext cx="542720" cy="400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58990" y="5696585"/>
            <a:ext cx="466725" cy="171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1268935"/>
            <a:ext cx="11340000" cy="46736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/>
          <a:stretch>
            <a:fillRect/>
          </a:stretch>
        </p:blipFill>
        <p:spPr>
          <a:xfrm>
            <a:off x="6672580" y="2099310"/>
            <a:ext cx="5375955" cy="26587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29260" y="2347292"/>
            <a:ext cx="2466045" cy="371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34449" y="3243104"/>
            <a:ext cx="5112997" cy="42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90922" y="4205624"/>
            <a:ext cx="1494861" cy="32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981915"/>
            <a:ext cx="11340000" cy="54002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90944" y="3991584"/>
            <a:ext cx="1494861" cy="333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2732" y="4858293"/>
            <a:ext cx="3646700" cy="428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28979" y="5820245"/>
            <a:ext cx="1247304" cy="323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837135"/>
            <a:ext cx="1055727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908890"/>
            <a:ext cx="11340000" cy="533970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57829" y="2072183"/>
            <a:ext cx="3903778" cy="42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52640" y="2987562"/>
            <a:ext cx="1256826" cy="333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09718" y="3817124"/>
            <a:ext cx="2637430" cy="371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7829" y="4675291"/>
            <a:ext cx="5789017" cy="42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90373" y="5590670"/>
            <a:ext cx="1218740" cy="333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87" t="18404" r="8607" b="14097"/>
          <a:stretch>
            <a:fillRect/>
          </a:stretch>
        </p:blipFill>
        <p:spPr>
          <a:xfrm>
            <a:off x="6240145" y="1341120"/>
            <a:ext cx="5391150" cy="2671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628980"/>
            <a:ext cx="11340000" cy="253223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29584" y="2660984"/>
            <a:ext cx="3665743" cy="458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33955" y="3587750"/>
            <a:ext cx="1936115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87" t="18404" r="8607" b="14097"/>
          <a:stretch>
            <a:fillRect/>
          </a:stretch>
        </p:blipFill>
        <p:spPr>
          <a:xfrm>
            <a:off x="6240145" y="1341120"/>
            <a:ext cx="5391150" cy="2671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2024-11-22T11:17:24Z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