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781300"/>
            <a:ext cx="6863080" cy="12249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290" y="1124790"/>
            <a:ext cx="11340000" cy="559843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245235" y="2927350"/>
            <a:ext cx="3657600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252720" y="2839085"/>
            <a:ext cx="3105150" cy="94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30630" y="4246880"/>
            <a:ext cx="1079500" cy="86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252720" y="4246880"/>
            <a:ext cx="2064385" cy="87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325745" y="5509895"/>
            <a:ext cx="1048385" cy="93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6" grpId="0" bldLvl="0" animBg="1"/>
      <p:bldP spid="28" grpId="0" bldLvl="0" animBg="1"/>
      <p:bldP spid="3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535635"/>
            <a:ext cx="11340000" cy="378733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87"/>
          <a:stretch>
            <a:fillRect/>
          </a:stretch>
        </p:blipFill>
        <p:spPr>
          <a:xfrm>
            <a:off x="3143885" y="1196975"/>
            <a:ext cx="6408465" cy="531749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050540" y="2604770"/>
            <a:ext cx="2331085" cy="10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105754" y="4075212"/>
            <a:ext cx="1951889" cy="85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105754" y="5399869"/>
            <a:ext cx="4846397" cy="85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4" grpId="0" bldLvl="0" animBg="1"/>
      <p:bldP spid="2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90" y="1078865"/>
            <a:ext cx="10644505" cy="5688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51"/>
          <a:stretch>
            <a:fillRect/>
          </a:stretch>
        </p:blipFill>
        <p:spPr>
          <a:xfrm>
            <a:off x="3163570" y="1124585"/>
            <a:ext cx="6605315" cy="527939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125470" y="2667000"/>
            <a:ext cx="2101850" cy="96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111500" y="4045585"/>
            <a:ext cx="1289685" cy="9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125470" y="5364480"/>
            <a:ext cx="5210175" cy="98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8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5" y="621235"/>
            <a:ext cx="8665290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887980" y="5464175"/>
            <a:ext cx="969010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00725" y="5476875"/>
            <a:ext cx="461010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246110" y="5548630"/>
            <a:ext cx="53086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76225"/>
            <a:ext cx="11340000" cy="4343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1420" y="1452445"/>
            <a:ext cx="314206" cy="38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0186" y="1757240"/>
            <a:ext cx="552241" cy="37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5274" y="2071560"/>
            <a:ext cx="561764" cy="36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21395" y="2938321"/>
            <a:ext cx="266599" cy="36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29707" y="2938321"/>
            <a:ext cx="314206" cy="37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02352" y="3557436"/>
            <a:ext cx="314206" cy="36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39228" y="3557436"/>
            <a:ext cx="304685" cy="36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20260" y="4347210"/>
            <a:ext cx="758190" cy="114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1370"/>
            <a:ext cx="11340000" cy="24881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9505" y="2969300"/>
            <a:ext cx="295163" cy="371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62956" y="2969300"/>
            <a:ext cx="266599" cy="36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9984" y="3579432"/>
            <a:ext cx="304685" cy="371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4392" y="3579432"/>
            <a:ext cx="304686" cy="371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4502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91234" y="3644442"/>
            <a:ext cx="380856" cy="36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41935"/>
            <a:ext cx="11340000" cy="45745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73216" y="3724640"/>
            <a:ext cx="399899" cy="381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22605"/>
            <a:ext cx="11340000" cy="4013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86936" y="2966814"/>
            <a:ext cx="399899" cy="371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1325"/>
            <a:ext cx="11340000" cy="3726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4856" y="3323860"/>
            <a:ext cx="390377" cy="362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935"/>
            <a:ext cx="11340000" cy="524062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545590" y="4134485"/>
            <a:ext cx="3125470" cy="97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92445" y="4091940"/>
            <a:ext cx="3364865" cy="98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45590" y="5491480"/>
            <a:ext cx="1655445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507355" y="5402580"/>
            <a:ext cx="1250315" cy="96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22" grpId="0" bldLvl="0" animBg="1"/>
      <p:bldP spid="2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2024-11-22T17:12:06Z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