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2987040"/>
            <a:ext cx="74834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701370"/>
            <a:ext cx="11340000" cy="2658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2545" y="1872908"/>
            <a:ext cx="561763" cy="4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555" y="2778249"/>
            <a:ext cx="571284" cy="4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4591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24"/>
          <a:stretch>
            <a:fillRect/>
          </a:stretch>
        </p:blipFill>
        <p:spPr>
          <a:xfrm>
            <a:off x="3755390" y="1701165"/>
            <a:ext cx="4680630" cy="37045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17259" y="2748990"/>
            <a:ext cx="2218488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7259" y="3510896"/>
            <a:ext cx="2218488" cy="36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7290" y="4295140"/>
            <a:ext cx="453136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990"/>
            <a:ext cx="101410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3285" y="3495040"/>
            <a:ext cx="453326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3116" y="4235933"/>
            <a:ext cx="2997174" cy="33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0542" y="4968368"/>
            <a:ext cx="2179762" cy="29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27572" y="5683770"/>
            <a:ext cx="3448453" cy="76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1235"/>
            <a:ext cx="933442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09312" y="5485085"/>
            <a:ext cx="250798" cy="30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4534" y="5485085"/>
            <a:ext cx="258636" cy="29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7150" y="5995005"/>
            <a:ext cx="250798" cy="29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4534" y="5987160"/>
            <a:ext cx="250798" cy="31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1413080"/>
            <a:ext cx="11340000" cy="4227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7407" y="4326784"/>
            <a:ext cx="304685" cy="37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9548" y="4326784"/>
            <a:ext cx="304685" cy="37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7407" y="4955230"/>
            <a:ext cx="304685" cy="36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0027" y="4945708"/>
            <a:ext cx="314206" cy="37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13080"/>
            <a:ext cx="11340000" cy="4387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8766" y="3091725"/>
            <a:ext cx="466549" cy="35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1915" y="4007350"/>
            <a:ext cx="485591" cy="4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9371" y="4961126"/>
            <a:ext cx="1104483" cy="51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935"/>
            <a:ext cx="11340000" cy="476720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8310880" y="1343025"/>
            <a:ext cx="2371725" cy="15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45565" y="3003550"/>
            <a:ext cx="1384935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035175" y="4693285"/>
            <a:ext cx="4431030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 bldLvl="0" animBg="1"/>
      <p:bldP spid="4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3035"/>
            <a:ext cx="11340000" cy="4910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0625" y="1304290"/>
            <a:ext cx="79883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4956" y="1720458"/>
            <a:ext cx="304685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2488" y="2035101"/>
            <a:ext cx="304685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6468" y="3055305"/>
            <a:ext cx="266599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14654" y="3055305"/>
            <a:ext cx="266599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77425" y="3675055"/>
            <a:ext cx="304685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95611" y="3675055"/>
            <a:ext cx="314205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58987" y="4990833"/>
            <a:ext cx="542720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10674" y="5305476"/>
            <a:ext cx="304685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837135"/>
            <a:ext cx="11340000" cy="57966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47810" y="1176655"/>
            <a:ext cx="61468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35905" y="2734945"/>
            <a:ext cx="634365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56152" y="6071246"/>
            <a:ext cx="314206" cy="36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990"/>
            <a:ext cx="9385155" cy="586800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456940" y="3383915"/>
            <a:ext cx="2052955" cy="204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412355" y="3328670"/>
            <a:ext cx="2206625" cy="209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5380"/>
            <a:ext cx="10429749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140" y="3946525"/>
            <a:ext cx="9199880" cy="2686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