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 b="61978"/>
          <a:stretch>
            <a:fillRect/>
          </a:stretch>
        </p:blipFill>
        <p:spPr>
          <a:xfrm>
            <a:off x="2136140" y="1988820"/>
            <a:ext cx="8220710" cy="1290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8400" y="3933190"/>
            <a:ext cx="7902575" cy="930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3125"/>
            <a:ext cx="11340000" cy="292307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786755" y="2602230"/>
            <a:ext cx="3938905" cy="135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930"/>
            <a:ext cx="10309860" cy="56502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46300" y="3663950"/>
            <a:ext cx="483489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6300" y="4509135"/>
            <a:ext cx="5969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55595" y="4437380"/>
            <a:ext cx="406971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91995" y="5229225"/>
            <a:ext cx="501015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750" y="5867400"/>
            <a:ext cx="877506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80" y="1089660"/>
            <a:ext cx="10881995" cy="45167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360" y="981075"/>
            <a:ext cx="2521585" cy="166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r="10046" b="42752"/>
          <a:stretch>
            <a:fillRect/>
          </a:stretch>
        </p:blipFill>
        <p:spPr>
          <a:xfrm>
            <a:off x="8832850" y="4869180"/>
            <a:ext cx="3091815" cy="172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50" y="1341325"/>
            <a:ext cx="11340000" cy="49213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64" y="2390447"/>
            <a:ext cx="1961410" cy="33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3172460"/>
            <a:ext cx="37115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4256" y="4021356"/>
            <a:ext cx="2923073" cy="33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695" y="4803140"/>
            <a:ext cx="35337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695" y="5604510"/>
            <a:ext cx="70275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764745"/>
            <a:ext cx="1088036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54327" y="5069773"/>
            <a:ext cx="292335" cy="35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5721" y="6020352"/>
            <a:ext cx="283199" cy="35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935"/>
            <a:ext cx="11340000" cy="3946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5120" y="3614242"/>
            <a:ext cx="295163" cy="3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8268" y="3604708"/>
            <a:ext cx="314206" cy="37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835"/>
            <a:ext cx="11340000" cy="3099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8322" y="2858033"/>
            <a:ext cx="1418690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8851" y="3859324"/>
            <a:ext cx="314206" cy="36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990170"/>
            <a:ext cx="104477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1662" y="5610780"/>
            <a:ext cx="245623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9502" y="5610780"/>
            <a:ext cx="236851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8571" y="5610780"/>
            <a:ext cx="245623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4117" y="6181768"/>
            <a:ext cx="280712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3185" y="6181768"/>
            <a:ext cx="280712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1026" y="6181768"/>
            <a:ext cx="280713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43708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86905" y="3429635"/>
            <a:ext cx="3817620" cy="146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28625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73115" y="2233930"/>
            <a:ext cx="2919730" cy="137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7030"/>
            <a:ext cx="11340000" cy="49048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25415" y="3889375"/>
            <a:ext cx="3453130" cy="133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7180"/>
            <a:ext cx="11340000" cy="47396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46835" y="4002405"/>
            <a:ext cx="4107180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2024-11-22T16:57:17Z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