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885" y="2997200"/>
            <a:ext cx="6441440" cy="116967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765380"/>
            <a:ext cx="1079292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42286" y="5953163"/>
            <a:ext cx="1866786" cy="362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621030"/>
            <a:ext cx="9145270" cy="605536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568440" y="3458210"/>
            <a:ext cx="2594610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52130" y="5156200"/>
            <a:ext cx="636270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621235"/>
            <a:ext cx="10631556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580505" y="915670"/>
            <a:ext cx="2626995" cy="46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41934" y="2952358"/>
            <a:ext cx="285650" cy="348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91186" y="4917289"/>
            <a:ext cx="285650" cy="339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31088" y="4917289"/>
            <a:ext cx="285650" cy="339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752110" y="4917289"/>
            <a:ext cx="249944" cy="339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981280"/>
            <a:ext cx="11340000" cy="53727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89116" y="2438778"/>
            <a:ext cx="304685" cy="371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64683" y="2438778"/>
            <a:ext cx="314206" cy="371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56270" y="4534526"/>
            <a:ext cx="304685" cy="371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79595" y="4534526"/>
            <a:ext cx="571284" cy="371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88562" y="4534526"/>
            <a:ext cx="314206" cy="371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049973" y="4534526"/>
            <a:ext cx="542721" cy="371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956270" y="5582401"/>
            <a:ext cx="304685" cy="371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908159" y="5582401"/>
            <a:ext cx="561763" cy="371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088562" y="5582401"/>
            <a:ext cx="314206" cy="371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030930" y="5591927"/>
            <a:ext cx="295163" cy="361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692990"/>
            <a:ext cx="996544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70201" y="3112179"/>
            <a:ext cx="1221624" cy="359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52623" y="3078696"/>
            <a:ext cx="493670" cy="385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12853" y="4032978"/>
            <a:ext cx="978972" cy="351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77725" y="3974382"/>
            <a:ext cx="409997" cy="42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12853" y="4945406"/>
            <a:ext cx="1941211" cy="359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852623" y="4911922"/>
            <a:ext cx="493670" cy="393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212853" y="5874576"/>
            <a:ext cx="962238" cy="359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877725" y="5815980"/>
            <a:ext cx="409997" cy="42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15265"/>
            <a:ext cx="11340000" cy="54002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9874" y="2801061"/>
            <a:ext cx="418942" cy="361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00352" y="3848731"/>
            <a:ext cx="428463" cy="361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09874" y="4896400"/>
            <a:ext cx="418942" cy="361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33702" y="5877400"/>
            <a:ext cx="495113" cy="495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60" y="621030"/>
            <a:ext cx="8147685" cy="61067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37630" y="4834255"/>
            <a:ext cx="2251710" cy="48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36900" y="4963160"/>
            <a:ext cx="2200910" cy="1005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21730" y="5281930"/>
            <a:ext cx="2667000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88480" y="5805805"/>
            <a:ext cx="157734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2" grpId="0" bldLvl="0" animBg="1"/>
      <p:bldP spid="1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692990"/>
            <a:ext cx="9407066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116995" y="2859879"/>
            <a:ext cx="2985617" cy="347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16995" y="3666531"/>
            <a:ext cx="3214673" cy="308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09096" y="4457367"/>
            <a:ext cx="3791260" cy="347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32792" y="5256111"/>
            <a:ext cx="3767565" cy="347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140585" y="6031230"/>
            <a:ext cx="7651115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837135"/>
            <a:ext cx="10402822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2024-11-22T13:03:57Z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