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2997200"/>
            <a:ext cx="8376920" cy="10426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1268935"/>
            <a:ext cx="11340000" cy="542228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416449" y="2402944"/>
            <a:ext cx="4265591" cy="37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3729" y="3327305"/>
            <a:ext cx="1485340" cy="333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3729" y="4204018"/>
            <a:ext cx="1923324" cy="390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73760" y="5053330"/>
            <a:ext cx="10088245" cy="1412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981075"/>
            <a:ext cx="10615930" cy="570484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925" y="1124790"/>
            <a:ext cx="11340000" cy="539475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64839" y="2278086"/>
            <a:ext cx="7236272" cy="4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4839" y="3193098"/>
            <a:ext cx="7236272" cy="447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03605" y="4107815"/>
            <a:ext cx="719772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18210" y="5011420"/>
            <a:ext cx="10002520" cy="139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4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549480"/>
            <a:ext cx="9192456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295265" y="3467735"/>
            <a:ext cx="4543425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49900" y="4278630"/>
            <a:ext cx="4122420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62445" y="5081905"/>
            <a:ext cx="1405255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49776" y="5884727"/>
            <a:ext cx="486250" cy="316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1280"/>
            <a:ext cx="11340000" cy="579661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811395" y="2707005"/>
            <a:ext cx="1849120" cy="94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325360" y="2633345"/>
            <a:ext cx="2241550" cy="118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507440" y="3974924"/>
            <a:ext cx="476070" cy="95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37005" y="2643505"/>
            <a:ext cx="2593340" cy="1056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960235" y="6021705"/>
            <a:ext cx="75120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bldLvl="0" animBg="1"/>
      <p:bldP spid="17" grpId="0" bldLvl="0" animBg="1"/>
      <p:bldP spid="2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935"/>
            <a:ext cx="11340000" cy="41671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78585" y="3742690"/>
            <a:ext cx="3763645" cy="154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77405" y="3785235"/>
            <a:ext cx="3740785" cy="152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628980"/>
            <a:ext cx="11340000" cy="293408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53390" y="2735580"/>
            <a:ext cx="3496945" cy="1501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40475" y="2785745"/>
            <a:ext cx="3668395" cy="164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1235"/>
            <a:ext cx="1068795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05705" y="3083458"/>
            <a:ext cx="520488" cy="35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32396" y="3083458"/>
            <a:ext cx="547410" cy="35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87757" y="4027011"/>
            <a:ext cx="547410" cy="35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10588" y="4027011"/>
            <a:ext cx="529462" cy="341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15735" y="5851213"/>
            <a:ext cx="942263" cy="422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124790"/>
            <a:ext cx="11340000" cy="4910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80902" y="1496640"/>
            <a:ext cx="304685" cy="36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27199" y="1496640"/>
            <a:ext cx="304685" cy="37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23622" y="2488240"/>
            <a:ext cx="599848" cy="37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03320" y="2488240"/>
            <a:ext cx="580806" cy="37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19340" y="5405835"/>
            <a:ext cx="1666246" cy="46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4895"/>
            <a:ext cx="976420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76450" y="3616960"/>
            <a:ext cx="551434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93086" y="4445490"/>
            <a:ext cx="3287526" cy="35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76690" y="5233362"/>
            <a:ext cx="3221940" cy="344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92325" y="5963920"/>
            <a:ext cx="696087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7180"/>
            <a:ext cx="11340000" cy="51195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2024-11-22T13:19:33Z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