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997200"/>
            <a:ext cx="6784975" cy="1084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40410"/>
            <a:ext cx="11340000" cy="291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4230" y="2203728"/>
            <a:ext cx="1951889" cy="41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9394" y="3635892"/>
            <a:ext cx="1390125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97180"/>
            <a:ext cx="11340000" cy="3121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59560" y="4221480"/>
            <a:ext cx="9192305" cy="25323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13080"/>
            <a:ext cx="11340000" cy="2642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2301" y="1670635"/>
            <a:ext cx="75219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1999" y="1670635"/>
            <a:ext cx="761712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1696" y="1670635"/>
            <a:ext cx="75219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39" y="2538693"/>
            <a:ext cx="780755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2301" y="2538693"/>
            <a:ext cx="752191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1999" y="2538693"/>
            <a:ext cx="761712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1696" y="2538693"/>
            <a:ext cx="761712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070" y="3340100"/>
            <a:ext cx="52825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199515" y="4053840"/>
            <a:ext cx="9192305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" y="1018540"/>
            <a:ext cx="11109325" cy="573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01370"/>
            <a:ext cx="11340000" cy="269737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29615" y="3655060"/>
            <a:ext cx="73279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835"/>
            <a:ext cx="11340000" cy="28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2267" y="3633413"/>
            <a:ext cx="304685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7960" y="3633413"/>
            <a:ext cx="295163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62407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62720" y="4938968"/>
            <a:ext cx="495113" cy="4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935"/>
            <a:ext cx="11340000" cy="446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8333" y="1783597"/>
            <a:ext cx="495113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7401" y="3260870"/>
            <a:ext cx="495114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4454" y="4719081"/>
            <a:ext cx="495113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52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993865"/>
            <a:ext cx="590327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699532"/>
            <a:ext cx="533198" cy="4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3728140"/>
            <a:ext cx="314205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90" y="5940502"/>
            <a:ext cx="5027305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915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5346" y="1526158"/>
            <a:ext cx="266599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0157" y="2469313"/>
            <a:ext cx="304685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2701" y="4631899"/>
            <a:ext cx="304685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4263" y="4641426"/>
            <a:ext cx="304685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5422" y="5584580"/>
            <a:ext cx="266599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2901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0750" y="2855066"/>
            <a:ext cx="552241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15" y="3809362"/>
            <a:ext cx="580806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06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760125"/>
            <a:ext cx="418942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81" y="5599419"/>
            <a:ext cx="495114" cy="4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798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820" y="2658340"/>
            <a:ext cx="418942" cy="36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649" y="4500253"/>
            <a:ext cx="495113" cy="49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935"/>
            <a:ext cx="11340000" cy="508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1487" y="4071577"/>
            <a:ext cx="1409168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0529" y="5491963"/>
            <a:ext cx="1390125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2024-11-22T12:58:25Z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