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997200"/>
            <a:ext cx="6125845" cy="1253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2923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2424" y="2240998"/>
            <a:ext cx="390377" cy="38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1341120"/>
            <a:ext cx="11400790" cy="26936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69"/>
          <a:stretch>
            <a:fillRect/>
          </a:stretch>
        </p:blipFill>
        <p:spPr>
          <a:xfrm>
            <a:off x="360045" y="4293030"/>
            <a:ext cx="11339830" cy="956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78790" y="4457771"/>
            <a:ext cx="1713853" cy="34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6221" y="4457771"/>
            <a:ext cx="2199445" cy="34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808" y="4457771"/>
            <a:ext cx="2399396" cy="34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072130" y="2853055"/>
            <a:ext cx="1224280" cy="122428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28435" y="2853055"/>
            <a:ext cx="1224280" cy="122428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56270" y="2853055"/>
            <a:ext cx="1224280" cy="1224280"/>
          </a:xfrm>
          <a:prstGeom prst="ellipse">
            <a:avLst/>
          </a:prstGeom>
          <a:noFill/>
          <a:ln w="28575">
            <a:solidFill>
              <a:srgbClr val="F205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954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/>
          <a:stretch>
            <a:fillRect/>
          </a:stretch>
        </p:blipFill>
        <p:spPr>
          <a:xfrm>
            <a:off x="3107690" y="2205355"/>
            <a:ext cx="5976665" cy="27800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69559" y="3294613"/>
            <a:ext cx="3142065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9590" y="4154170"/>
            <a:ext cx="579564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80955" cy="445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55" y="4365625"/>
            <a:ext cx="3129280" cy="2320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0000"/>
            <a:ext cx="10744960" cy="5868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235772" y="2940258"/>
            <a:ext cx="2111100" cy="30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35772" y="3761778"/>
            <a:ext cx="2111100" cy="30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35772" y="4493021"/>
            <a:ext cx="2751648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35710" y="5305425"/>
            <a:ext cx="980313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235710" y="1166495"/>
            <a:ext cx="505968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9" grpId="0" bldLvl="0" animBg="1"/>
      <p:bldP spid="40" grpId="0" bldLvl="0" animBg="1"/>
      <p:bldP spid="41" grpId="0" bldLvl="0" animBg="1"/>
      <p:bldP spid="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9543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01662" y="5522092"/>
            <a:ext cx="590327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3080"/>
            <a:ext cx="11340000" cy="4668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9861" y="2670613"/>
            <a:ext cx="590327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574" y="3604236"/>
            <a:ext cx="856926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7292" y="4509279"/>
            <a:ext cx="1104483" cy="4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1120" y="5452429"/>
            <a:ext cx="1066397" cy="4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77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3359" y="2554994"/>
            <a:ext cx="257078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0966" y="3488577"/>
            <a:ext cx="599848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4971" y="5374798"/>
            <a:ext cx="580806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504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754177"/>
            <a:ext cx="418942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5640015"/>
            <a:ext cx="418942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43890"/>
            <a:ext cx="11340000" cy="377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1039" y="2686564"/>
            <a:ext cx="495113" cy="49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7210" y="4629110"/>
            <a:ext cx="418942" cy="36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3754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794" y="2897512"/>
            <a:ext cx="495113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794" y="4784196"/>
            <a:ext cx="495113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5064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2822941"/>
            <a:ext cx="380856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418" y="4692311"/>
            <a:ext cx="390377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78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4493" y="2924520"/>
            <a:ext cx="380856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