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2640" y="3013710"/>
            <a:ext cx="804672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1031240"/>
            <a:ext cx="11023600" cy="573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84835"/>
            <a:ext cx="11340000" cy="42937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039" y="2563052"/>
            <a:ext cx="4179899" cy="37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2351" y="3469518"/>
            <a:ext cx="2180403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7414" y="4337817"/>
            <a:ext cx="1009269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039" y="5139324"/>
            <a:ext cx="9273853" cy="43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9275"/>
            <a:ext cx="9133840" cy="60966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9060" y="3912235"/>
            <a:ext cx="28575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6665" y="3919220"/>
            <a:ext cx="321246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0460" y="4653280"/>
            <a:ext cx="378650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7180" y="4697095"/>
            <a:ext cx="34944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8450" y="5293995"/>
            <a:ext cx="13741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65110" y="5445760"/>
            <a:ext cx="15113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9895" y="6165850"/>
            <a:ext cx="117538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4259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235" y="2468245"/>
            <a:ext cx="31476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1185" y="2517140"/>
            <a:ext cx="42144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0563" y="3454336"/>
            <a:ext cx="3180151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4568" y="3454336"/>
            <a:ext cx="4027556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64518" y="4360502"/>
            <a:ext cx="1494861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1585" y="4360545"/>
            <a:ext cx="249555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3032" y="5228513"/>
            <a:ext cx="1028312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15500" y="5218974"/>
            <a:ext cx="1018790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49275"/>
            <a:ext cx="8259445" cy="6198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7375" y="3571875"/>
            <a:ext cx="60991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3595" y="4352925"/>
            <a:ext cx="28492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640" y="4978400"/>
            <a:ext cx="287591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700" y="5674995"/>
            <a:ext cx="150749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9965" y="6275070"/>
            <a:ext cx="123253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692990"/>
            <a:ext cx="85428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1230" y="3432175"/>
            <a:ext cx="624713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959" y="4165009"/>
            <a:ext cx="2582210" cy="27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1550" y="4771390"/>
            <a:ext cx="29845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3546" y="5520818"/>
            <a:ext cx="1305450" cy="2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92866" y="6187963"/>
            <a:ext cx="946810" cy="2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502042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730580"/>
            <a:ext cx="11340000" cy="4321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7874" y="2789444"/>
            <a:ext cx="4170377" cy="36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9763" y="3686140"/>
            <a:ext cx="2218488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5834" y="4554217"/>
            <a:ext cx="1256826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905" y="5355590"/>
            <a:ext cx="41732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3" t="44468" r="9195"/>
          <a:stretch>
            <a:fillRect/>
          </a:stretch>
        </p:blipFill>
        <p:spPr>
          <a:xfrm>
            <a:off x="5952490" y="2277110"/>
            <a:ext cx="5708015" cy="185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41011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1413080"/>
            <a:ext cx="11340000" cy="43488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09786" y="2500288"/>
            <a:ext cx="2884987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3363" y="3406296"/>
            <a:ext cx="1961410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9912" y="4274155"/>
            <a:ext cx="1256826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505" y="5066030"/>
            <a:ext cx="74828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