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6" r:id="rId4"/>
    <p:sldId id="335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8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997200"/>
            <a:ext cx="7582535" cy="1214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97180"/>
            <a:ext cx="11340000" cy="4882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7679690" y="1269365"/>
            <a:ext cx="4304030" cy="163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061415"/>
            <a:ext cx="11340000" cy="34680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8949" y="3176148"/>
            <a:ext cx="2437481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949" y="4005052"/>
            <a:ext cx="2685037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980" y="4881880"/>
            <a:ext cx="54692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5696585" y="1701165"/>
            <a:ext cx="5847080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77090"/>
            <a:ext cx="11340000" cy="31928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4"/>
          <a:stretch>
            <a:fillRect/>
          </a:stretch>
        </p:blipFill>
        <p:spPr>
          <a:xfrm>
            <a:off x="2546985" y="3372485"/>
            <a:ext cx="2875915" cy="34023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2"/>
          <a:stretch>
            <a:fillRect/>
          </a:stretch>
        </p:blipFill>
        <p:spPr>
          <a:xfrm>
            <a:off x="7392035" y="2853055"/>
            <a:ext cx="3888150" cy="35229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801610" y="3138805"/>
            <a:ext cx="324739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53904" y="3986367"/>
            <a:ext cx="1742418" cy="37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01410" y="4843339"/>
            <a:ext cx="1875717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53904" y="5719354"/>
            <a:ext cx="2656473" cy="3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24656"/>
          <a:stretch>
            <a:fillRect/>
          </a:stretch>
        </p:blipFill>
        <p:spPr>
          <a:xfrm>
            <a:off x="1631315" y="1557020"/>
            <a:ext cx="3312115" cy="36334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9" r="27193"/>
          <a:stretch>
            <a:fillRect/>
          </a:stretch>
        </p:blipFill>
        <p:spPr>
          <a:xfrm>
            <a:off x="6023610" y="1701165"/>
            <a:ext cx="4392885" cy="35229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740023" y="1977505"/>
            <a:ext cx="3399143" cy="35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02038" y="2834477"/>
            <a:ext cx="2199445" cy="37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30502" y="3691449"/>
            <a:ext cx="2342267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02038" y="4567464"/>
            <a:ext cx="3113500" cy="3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5576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3861205"/>
            <a:ext cx="1094962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5138" y="3861205"/>
            <a:ext cx="1828110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105" y="3823076"/>
            <a:ext cx="2170880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4823971"/>
            <a:ext cx="914055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6095" y="4823971"/>
            <a:ext cx="1875717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0277" y="4776310"/>
            <a:ext cx="1999496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7153" y="5777205"/>
            <a:ext cx="1142569" cy="35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6549" y="5786738"/>
            <a:ext cx="666498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38841" y="5739076"/>
            <a:ext cx="1970931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7561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78790" y="3652432"/>
            <a:ext cx="5036826" cy="4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9060" y="4510405"/>
            <a:ext cx="59797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7160" y="5368290"/>
            <a:ext cx="72796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5" y="1146810"/>
            <a:ext cx="11014710" cy="56197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25575" y="4330700"/>
            <a:ext cx="614680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1620" y="5203825"/>
            <a:ext cx="55676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4150" y="6052185"/>
            <a:ext cx="88360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1235"/>
            <a:ext cx="101580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2074" y="3631996"/>
            <a:ext cx="4085395" cy="37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9132" y="4416671"/>
            <a:ext cx="4494788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3755" y="5193030"/>
            <a:ext cx="511111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9155" y="5943600"/>
            <a:ext cx="76187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35" y="621030"/>
            <a:ext cx="10212705" cy="4481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0" b="44782"/>
          <a:stretch>
            <a:fillRect/>
          </a:stretch>
        </p:blipFill>
        <p:spPr>
          <a:xfrm>
            <a:off x="5951855" y="4149090"/>
            <a:ext cx="4136390" cy="25984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70" y="692990"/>
            <a:ext cx="940706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15576" y="2361653"/>
            <a:ext cx="2843445" cy="3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4194" y="3081313"/>
            <a:ext cx="3341048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5465" y="3824605"/>
            <a:ext cx="255079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5465" y="4528820"/>
            <a:ext cx="34753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15465" y="5240020"/>
            <a:ext cx="275526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15465" y="5944235"/>
            <a:ext cx="664908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2024-11-22T16:39:28Z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