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8840" y="3028950"/>
            <a:ext cx="789432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84835"/>
            <a:ext cx="11340000" cy="473417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67367" y="2513589"/>
            <a:ext cx="2694559" cy="3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90994" y="3294680"/>
            <a:ext cx="1970931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05100" y="4075771"/>
            <a:ext cx="1494861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1775" y="4837811"/>
            <a:ext cx="4608362" cy="36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9615" y="5561965"/>
            <a:ext cx="87522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9275"/>
            <a:ext cx="10365105" cy="5711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5088255" y="5373370"/>
            <a:ext cx="4053205" cy="138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765380"/>
            <a:ext cx="9518173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671693" y="2196404"/>
            <a:ext cx="3124773" cy="31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42174" y="2875941"/>
            <a:ext cx="1654292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41556" y="3531494"/>
            <a:ext cx="1054910" cy="27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71693" y="4171058"/>
            <a:ext cx="2693219" cy="28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71693" y="4826611"/>
            <a:ext cx="3500386" cy="31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71955" y="5434330"/>
            <a:ext cx="853440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6528435" y="2477135"/>
            <a:ext cx="4954905" cy="169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990"/>
            <a:ext cx="995723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06683" y="4443152"/>
            <a:ext cx="1061770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7160" y="5181600"/>
            <a:ext cx="142049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0157" y="6041994"/>
            <a:ext cx="1003247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710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0790" y="2778085"/>
            <a:ext cx="580806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1772" y="2787623"/>
            <a:ext cx="580807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7037" y="3684193"/>
            <a:ext cx="580806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5047" y="4599838"/>
            <a:ext cx="580807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662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0985" y="3682365"/>
            <a:ext cx="320294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370" y="3725073"/>
            <a:ext cx="3884734" cy="4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5735" y="4602292"/>
            <a:ext cx="2932594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34174" y="4602292"/>
            <a:ext cx="1970931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97398" y="5431837"/>
            <a:ext cx="1018790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95836" y="5431837"/>
            <a:ext cx="1247304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10" y="692990"/>
            <a:ext cx="91024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4869" y="4747800"/>
            <a:ext cx="1987105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5580" y="5396230"/>
            <a:ext cx="293687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2068" y="6170810"/>
            <a:ext cx="1008837" cy="26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764745"/>
            <a:ext cx="109891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3021" y="4424159"/>
            <a:ext cx="2168306" cy="31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2140" y="5121275"/>
            <a:ext cx="328930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3385" y="6096770"/>
            <a:ext cx="1217942" cy="32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628980"/>
            <a:ext cx="11340000" cy="287903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1413080"/>
            <a:ext cx="11340000" cy="468463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522095" y="2393950"/>
            <a:ext cx="297053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35505" y="3212465"/>
            <a:ext cx="235648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48610" y="3983990"/>
            <a:ext cx="16433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53515" y="4690110"/>
            <a:ext cx="470471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21460" y="5481320"/>
            <a:ext cx="87109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  <p:bldP spid="18" grpId="0" bldLvl="0" animBg="1"/>
      <p:bldP spid="21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288454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2024-11-22T11:29:00Z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