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6" b="56466"/>
          <a:stretch>
            <a:fillRect/>
          </a:stretch>
        </p:blipFill>
        <p:spPr>
          <a:xfrm>
            <a:off x="4871720" y="1917065"/>
            <a:ext cx="2734945" cy="1693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785" y="3861435"/>
            <a:ext cx="5650230" cy="105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97180"/>
            <a:ext cx="11340000" cy="413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224" y="2427629"/>
            <a:ext cx="390377" cy="37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23450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4079875" y="3213100"/>
            <a:ext cx="3363595" cy="3620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440" y="3213100"/>
            <a:ext cx="3933190" cy="328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97180"/>
            <a:ext cx="11340000" cy="24056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89" b="5360"/>
          <a:stretch>
            <a:fillRect/>
          </a:stretch>
        </p:blipFill>
        <p:spPr>
          <a:xfrm>
            <a:off x="4079875" y="3213100"/>
            <a:ext cx="3679825" cy="3392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1585" y="3285490"/>
            <a:ext cx="3826510" cy="335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3935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34408" y="3715535"/>
            <a:ext cx="304686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153" y="4801978"/>
            <a:ext cx="295163" cy="37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7679690" y="4437380"/>
            <a:ext cx="2416810" cy="229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692990"/>
            <a:ext cx="1108998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57093" y="4027504"/>
            <a:ext cx="968395" cy="44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2170" y="5024132"/>
            <a:ext cx="428328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92494" y="5918304"/>
            <a:ext cx="1014952" cy="4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75716" y="5927618"/>
            <a:ext cx="1042886" cy="4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773125"/>
            <a:ext cx="11340000" cy="29175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63035" y="2259387"/>
            <a:ext cx="285642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0063" y="2087765"/>
            <a:ext cx="990225" cy="45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5579" y="3041220"/>
            <a:ext cx="1161612" cy="5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9861" y="4023279"/>
            <a:ext cx="1066397" cy="4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0793" y="4080486"/>
            <a:ext cx="333248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269570"/>
            <a:ext cx="11340000" cy="4838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5434" y="1564849"/>
            <a:ext cx="1075919" cy="4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9086" y="2517362"/>
            <a:ext cx="1180654" cy="5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3922" y="3507975"/>
            <a:ext cx="1066397" cy="4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9565" y="3507975"/>
            <a:ext cx="485592" cy="4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6995" y="4460489"/>
            <a:ext cx="542720" cy="5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7920" y="5441315"/>
            <a:ext cx="10966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9615"/>
            <a:ext cx="11340000" cy="2912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1128" y="2966301"/>
            <a:ext cx="314205" cy="37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2186" y="3940173"/>
            <a:ext cx="304685" cy="37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5425"/>
            <a:ext cx="11340000" cy="4959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1924" y="1430648"/>
            <a:ext cx="1075919" cy="45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2553" y="2394008"/>
            <a:ext cx="1094962" cy="45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835" y="4339590"/>
            <a:ext cx="11715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8095" y="5312703"/>
            <a:ext cx="1066397" cy="45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646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3219710"/>
            <a:ext cx="1352040" cy="4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1885" y="3219450"/>
            <a:ext cx="18192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4659" y="4660287"/>
            <a:ext cx="1580554" cy="4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2790" y="4660265"/>
            <a:ext cx="15449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10065" y="4660265"/>
            <a:ext cx="18421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126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3005057"/>
            <a:ext cx="390377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9615"/>
            <a:ext cx="11340000" cy="2708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4420" y="2831223"/>
            <a:ext cx="418942" cy="37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2024-11-22T16:05:36Z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