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24" r:id="rId3"/>
    <p:sldId id="340" r:id="rId4"/>
    <p:sldId id="339" r:id="rId5"/>
    <p:sldId id="338" r:id="rId6"/>
    <p:sldId id="337" r:id="rId7"/>
    <p:sldId id="336" r:id="rId8"/>
    <p:sldId id="335" r:id="rId9"/>
    <p:sldId id="334" r:id="rId10"/>
    <p:sldId id="332" r:id="rId11"/>
    <p:sldId id="331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2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942" b="50462"/>
          <a:stretch>
            <a:fillRect/>
          </a:stretch>
        </p:blipFill>
        <p:spPr>
          <a:xfrm>
            <a:off x="2495550" y="2708910"/>
            <a:ext cx="7205345" cy="13512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341325"/>
            <a:ext cx="11340000" cy="40188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88128" y="2750775"/>
            <a:ext cx="485591" cy="199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49740" y="2750775"/>
            <a:ext cx="485591" cy="199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11352" y="2750775"/>
            <a:ext cx="485591" cy="199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88128" y="3312650"/>
            <a:ext cx="495113" cy="199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49740" y="3312650"/>
            <a:ext cx="495113" cy="199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11352" y="3312650"/>
            <a:ext cx="485591" cy="199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702284" y="3874526"/>
            <a:ext cx="485591" cy="199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863897" y="3874526"/>
            <a:ext cx="476070" cy="199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015987" y="3874526"/>
            <a:ext cx="485591" cy="199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702284" y="4426878"/>
            <a:ext cx="476070" cy="209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854375" y="4426878"/>
            <a:ext cx="495113" cy="209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015987" y="4426878"/>
            <a:ext cx="485591" cy="209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216189" y="4988753"/>
            <a:ext cx="495113" cy="209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377801" y="4988753"/>
            <a:ext cx="495113" cy="209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539413" y="4988753"/>
            <a:ext cx="485591" cy="209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558204" y="4979230"/>
            <a:ext cx="1770982" cy="247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13080"/>
            <a:ext cx="11340000" cy="33283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9899" y="2128336"/>
            <a:ext cx="2808816" cy="228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9899" y="2681467"/>
            <a:ext cx="933098" cy="181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92947" y="2681467"/>
            <a:ext cx="942619" cy="181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9899" y="3177378"/>
            <a:ext cx="1418690" cy="228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0415" y="2924810"/>
            <a:ext cx="2551430" cy="1751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1409905"/>
            <a:ext cx="11340000" cy="27158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6330" y="3154045"/>
            <a:ext cx="3236595" cy="247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7755" y="3668395"/>
            <a:ext cx="9570085" cy="23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352925" y="3154045"/>
            <a:ext cx="7360920" cy="247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68935"/>
            <a:ext cx="11340000" cy="41950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3420" y="4072255"/>
            <a:ext cx="9561830" cy="23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3420" y="4575810"/>
            <a:ext cx="9561830" cy="239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2470" y="5092065"/>
            <a:ext cx="9605645" cy="23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84835"/>
            <a:ext cx="11340000" cy="32647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3420" y="3260725"/>
            <a:ext cx="9579610" cy="23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3249" y="3804535"/>
            <a:ext cx="1551989" cy="200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64231" y="3804535"/>
            <a:ext cx="7721863" cy="200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2470" y="4310380"/>
            <a:ext cx="9559925" cy="23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1268935"/>
            <a:ext cx="11340000" cy="47382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9290" y="3952875"/>
            <a:ext cx="9604375" cy="290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8640" y="4548523"/>
            <a:ext cx="9483325" cy="209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9290" y="5046980"/>
            <a:ext cx="9493250" cy="235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8340" y="5571490"/>
            <a:ext cx="9560560" cy="245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13080"/>
            <a:ext cx="11340000" cy="27880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3420" y="2692400"/>
            <a:ext cx="10552430" cy="23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1995" y="3187700"/>
            <a:ext cx="10483215" cy="249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2470" y="3693795"/>
            <a:ext cx="10565130" cy="28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84835"/>
            <a:ext cx="11340000" cy="39292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44735" y="2190578"/>
            <a:ext cx="333249" cy="200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82468" y="2190578"/>
            <a:ext cx="190428" cy="200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95566" y="2152430"/>
            <a:ext cx="333249" cy="238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57934" y="2762802"/>
            <a:ext cx="2009017" cy="219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88161" y="3335027"/>
            <a:ext cx="2827858" cy="219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777430" y="3335027"/>
            <a:ext cx="3780000" cy="219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88161" y="3897714"/>
            <a:ext cx="1352040" cy="228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187355" y="3907251"/>
            <a:ext cx="171385" cy="200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825289" y="4469938"/>
            <a:ext cx="333249" cy="200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586498" y="4469938"/>
            <a:ext cx="1923324" cy="219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187103" y="5042163"/>
            <a:ext cx="342770" cy="209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262518" y="5042163"/>
            <a:ext cx="457027" cy="209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300685"/>
            <a:ext cx="11340000" cy="49115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81898" y="1500963"/>
            <a:ext cx="171385" cy="200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31420" y="2063650"/>
            <a:ext cx="342770" cy="209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21747" y="2645412"/>
            <a:ext cx="171385" cy="200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54644" y="2645412"/>
            <a:ext cx="190428" cy="200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97062" y="2645412"/>
            <a:ext cx="199949" cy="200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820135" y="3780323"/>
            <a:ext cx="190428" cy="209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50614" y="4352548"/>
            <a:ext cx="342770" cy="209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677566" y="5001069"/>
            <a:ext cx="190428" cy="200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840437" y="5697275"/>
            <a:ext cx="780755" cy="25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84835"/>
            <a:ext cx="11340000" cy="28024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74090" y="2180693"/>
            <a:ext cx="609370" cy="266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29959" y="2180693"/>
            <a:ext cx="628413" cy="266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97717" y="2752631"/>
            <a:ext cx="609370" cy="266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48750" y="2752631"/>
            <a:ext cx="618891" cy="257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91974" y="3934636"/>
            <a:ext cx="333249" cy="200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57225"/>
            <a:ext cx="11340000" cy="33861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62115" y="2301215"/>
            <a:ext cx="295164" cy="267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62115" y="2873515"/>
            <a:ext cx="295164" cy="267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900201" y="3483969"/>
            <a:ext cx="257078" cy="200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900201" y="4056269"/>
            <a:ext cx="257078" cy="200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900201" y="4628569"/>
            <a:ext cx="257078" cy="190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41325"/>
            <a:ext cx="11340000" cy="39032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49269" y="2047540"/>
            <a:ext cx="238035" cy="200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01259" y="3183210"/>
            <a:ext cx="238035" cy="200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01410" y="4328425"/>
            <a:ext cx="228513" cy="190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84835"/>
            <a:ext cx="11340000" cy="22824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01193" y="1704484"/>
            <a:ext cx="247556" cy="200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05475" y="2840932"/>
            <a:ext cx="247557" cy="210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68935"/>
            <a:ext cx="11340000" cy="23084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2670" y="3186282"/>
            <a:ext cx="933098" cy="190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64030" y="3186282"/>
            <a:ext cx="1428211" cy="190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49017" y="3186282"/>
            <a:ext cx="1437732" cy="190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91335" y="3186282"/>
            <a:ext cx="1828110" cy="190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3789250"/>
            <a:ext cx="11340000" cy="2848723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548425" y="5123100"/>
            <a:ext cx="171385" cy="200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491045" y="5123100"/>
            <a:ext cx="333249" cy="200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014219" y="5123100"/>
            <a:ext cx="199949" cy="200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956838" y="5123100"/>
            <a:ext cx="342770" cy="200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489533" y="5123100"/>
            <a:ext cx="199949" cy="200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432153" y="5123100"/>
            <a:ext cx="342770" cy="200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481775" y="6256873"/>
            <a:ext cx="323727" cy="20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481523" y="6256873"/>
            <a:ext cx="342770" cy="20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014219" y="6266400"/>
            <a:ext cx="190428" cy="200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956838" y="6256873"/>
            <a:ext cx="342770" cy="20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508576" y="6256873"/>
            <a:ext cx="171385" cy="20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375025" y="6256873"/>
            <a:ext cx="466549" cy="20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1413080"/>
            <a:ext cx="11340000" cy="32792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25995" y="2976424"/>
            <a:ext cx="190428" cy="200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01512" y="2976424"/>
            <a:ext cx="190428" cy="200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05693" y="2919228"/>
            <a:ext cx="923577" cy="285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81109" y="2919228"/>
            <a:ext cx="923576" cy="285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68</cp:revision>
  <dcterms:created xsi:type="dcterms:W3CDTF">2015-09-16T06:44:00Z</dcterms:created>
  <dcterms:modified xsi:type="dcterms:W3CDTF">2024-11-22T04:03:13Z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