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4" r:id="rId4"/>
    <p:sldId id="343" r:id="rId5"/>
    <p:sldId id="342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 b="42901"/>
          <a:stretch>
            <a:fillRect/>
          </a:stretch>
        </p:blipFill>
        <p:spPr>
          <a:xfrm>
            <a:off x="2263775" y="2348865"/>
            <a:ext cx="766381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330530"/>
            <a:ext cx="11340000" cy="5084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350" y="3787140"/>
            <a:ext cx="20281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1603" y="3806344"/>
            <a:ext cx="933098" cy="1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2233" y="3787300"/>
            <a:ext cx="1551989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3090" y="4272940"/>
            <a:ext cx="914055" cy="1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4676" y="4244373"/>
            <a:ext cx="1647204" cy="22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568" y="4730014"/>
            <a:ext cx="2551738" cy="1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3090" y="4701447"/>
            <a:ext cx="1647204" cy="22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63190" y="4701447"/>
            <a:ext cx="1418691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3568" y="5168042"/>
            <a:ext cx="2151838" cy="22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34676" y="5158520"/>
            <a:ext cx="2028060" cy="22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63190" y="5644161"/>
            <a:ext cx="933098" cy="1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34676" y="6072667"/>
            <a:ext cx="2028060" cy="22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51831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3710305"/>
            <a:ext cx="6220460" cy="280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799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3050856"/>
            <a:ext cx="6426952" cy="2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3526954"/>
            <a:ext cx="1799546" cy="1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955442"/>
            <a:ext cx="6655465" cy="21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0935" y="4403090"/>
            <a:ext cx="677037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41960"/>
            <a:ext cx="11340000" cy="281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80" y="2475608"/>
            <a:ext cx="6388866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23" y="2951931"/>
            <a:ext cx="1285390" cy="1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23" y="3390148"/>
            <a:ext cx="6636423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980" y="3828415"/>
            <a:ext cx="681545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304870"/>
            <a:ext cx="11340000" cy="232867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31672" y="4972931"/>
            <a:ext cx="9473803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2800" y="5431155"/>
            <a:ext cx="9520555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1850" y="5879465"/>
            <a:ext cx="966914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5910"/>
            <a:ext cx="11340000" cy="2918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585" y="2345690"/>
            <a:ext cx="547243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2845664"/>
            <a:ext cx="1542468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3293864"/>
            <a:ext cx="9026297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460" y="3742055"/>
            <a:ext cx="922337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294075"/>
            <a:ext cx="11340000" cy="23113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77645" y="4813300"/>
            <a:ext cx="883793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8845" y="5344682"/>
            <a:ext cx="1675768" cy="2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8845" y="5793579"/>
            <a:ext cx="9026297" cy="2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9520" y="6233160"/>
            <a:ext cx="914463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293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95" y="2620907"/>
            <a:ext cx="6284130" cy="2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38" y="3088702"/>
            <a:ext cx="1037833" cy="1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38" y="3527856"/>
            <a:ext cx="6531688" cy="2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95" y="3976370"/>
            <a:ext cx="6687185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01320"/>
            <a:ext cx="11340000" cy="4723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52" y="2444173"/>
            <a:ext cx="9235768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38" y="2910839"/>
            <a:ext cx="1294911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3317240"/>
            <a:ext cx="9610090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95" y="3806074"/>
            <a:ext cx="1542468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4263390"/>
            <a:ext cx="934466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438" y="4739405"/>
            <a:ext cx="1790025" cy="1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9620" y="5168265"/>
            <a:ext cx="954151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0095" y="5624830"/>
            <a:ext cx="955167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723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3930522"/>
            <a:ext cx="180906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3930522"/>
            <a:ext cx="171385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664" y="3930522"/>
            <a:ext cx="171385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9068" y="3930522"/>
            <a:ext cx="190428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0503" y="4244807"/>
            <a:ext cx="199949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4055" y="4244807"/>
            <a:ext cx="199949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9143" y="4254331"/>
            <a:ext cx="199949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29068" y="4244807"/>
            <a:ext cx="199949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69068" y="4711472"/>
            <a:ext cx="590327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68161" y="4749567"/>
            <a:ext cx="171385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53047" y="5244804"/>
            <a:ext cx="199949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21309" y="5730517"/>
            <a:ext cx="333249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3467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1573730"/>
            <a:ext cx="190428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682" y="2069016"/>
            <a:ext cx="780755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12" y="2564303"/>
            <a:ext cx="761712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5440" y="3059590"/>
            <a:ext cx="752191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1385" y="3554876"/>
            <a:ext cx="342770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6649" y="4050163"/>
            <a:ext cx="333249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1561" y="4545450"/>
            <a:ext cx="628413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247"/>
          <a:stretch>
            <a:fillRect/>
          </a:stretch>
        </p:blipFill>
        <p:spPr>
          <a:xfrm>
            <a:off x="5375910" y="4437380"/>
            <a:ext cx="1559605" cy="212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982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1926370"/>
            <a:ext cx="771234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682" y="1926370"/>
            <a:ext cx="914055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3" r="12589"/>
          <a:stretch>
            <a:fillRect/>
          </a:stretch>
        </p:blipFill>
        <p:spPr>
          <a:xfrm>
            <a:off x="2063750" y="2275840"/>
            <a:ext cx="7632655" cy="21234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80765"/>
            <a:ext cx="11340000" cy="12943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68564" y="4643757"/>
            <a:ext cx="637934" cy="22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5743" y="4643757"/>
            <a:ext cx="476070" cy="21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39715" y="5092700"/>
            <a:ext cx="7569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2470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256570"/>
            <a:ext cx="295164" cy="26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0201" y="2790676"/>
            <a:ext cx="257078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0201" y="3286632"/>
            <a:ext cx="257078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0201" y="3782588"/>
            <a:ext cx="257078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87700"/>
            <a:ext cx="11340000" cy="53160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850843" y="4242349"/>
            <a:ext cx="295162" cy="27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4033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536944"/>
            <a:ext cx="247556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3528578"/>
            <a:ext cx="228513" cy="2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28" y="4510678"/>
            <a:ext cx="257078" cy="2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3848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1674704"/>
            <a:ext cx="247556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619" y="4627666"/>
            <a:ext cx="238035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588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3343147"/>
            <a:ext cx="4179899" cy="2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594" y="3219147"/>
            <a:ext cx="3199193" cy="4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4048994"/>
            <a:ext cx="2904030" cy="2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630" y="3920490"/>
            <a:ext cx="173609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4680" y="4640580"/>
            <a:ext cx="109664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1234" y="4783456"/>
            <a:ext cx="656977" cy="1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72594" y="5355765"/>
            <a:ext cx="733148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3568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4221688"/>
            <a:ext cx="1313954" cy="2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4212148"/>
            <a:ext cx="1418690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770" y="4212148"/>
            <a:ext cx="2075667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813" y="4660549"/>
            <a:ext cx="1647204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8035" y="4660549"/>
            <a:ext cx="1275869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3778" y="4660549"/>
            <a:ext cx="1647204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2024-11-22T05:11:07Z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