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 b="48783"/>
          <a:stretch>
            <a:fillRect/>
          </a:stretch>
        </p:blipFill>
        <p:spPr>
          <a:xfrm>
            <a:off x="2839085" y="2708910"/>
            <a:ext cx="6513830" cy="1240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0769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493010"/>
            <a:ext cx="1838960" cy="12363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2564765"/>
            <a:ext cx="1164590" cy="11880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525" y="2637155"/>
            <a:ext cx="1051560" cy="960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6910" y="2637155"/>
            <a:ext cx="1604645" cy="964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26551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915" y="2289175"/>
            <a:ext cx="7047230" cy="202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1055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9020" y="3246755"/>
            <a:ext cx="955611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9020" y="4079240"/>
            <a:ext cx="955548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0935" y="4780280"/>
            <a:ext cx="964501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3553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564647"/>
            <a:ext cx="9235768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005" y="3462020"/>
            <a:ext cx="96386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470" y="4250690"/>
            <a:ext cx="97078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3025775"/>
            <a:ext cx="131826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48640"/>
            <a:ext cx="11340000" cy="39610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0710" y="2591435"/>
            <a:ext cx="95853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075" y="3324225"/>
            <a:ext cx="95859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470" y="4067175"/>
            <a:ext cx="9639300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784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01665" y="3291840"/>
            <a:ext cx="448437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1190" y="4011295"/>
            <a:ext cx="543687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300"/>
            <a:ext cx="11340000" cy="50993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0460" y="2928620"/>
            <a:ext cx="366839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3660723"/>
            <a:ext cx="3380100" cy="4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4356735"/>
            <a:ext cx="4806950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29180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55015" y="2680970"/>
            <a:ext cx="910653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135" y="3481070"/>
            <a:ext cx="91357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 t="28249"/>
          <a:stretch>
            <a:fillRect/>
          </a:stretch>
        </p:blipFill>
        <p:spPr>
          <a:xfrm>
            <a:off x="3719830" y="4074160"/>
            <a:ext cx="4441190" cy="2660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275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960" y="4051935"/>
            <a:ext cx="42418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69" y="4055473"/>
            <a:ext cx="504634" cy="5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5969" y="4055473"/>
            <a:ext cx="514157" cy="5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4105" y="4903049"/>
            <a:ext cx="190428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2896" y="5055423"/>
            <a:ext cx="199949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2594" y="5055423"/>
            <a:ext cx="190428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54105" y="5217319"/>
            <a:ext cx="199949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405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1579744"/>
            <a:ext cx="1161612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6473" y="1617891"/>
            <a:ext cx="199949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8564" y="2304538"/>
            <a:ext cx="199949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2342" y="2838597"/>
            <a:ext cx="190428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7027" y="2829060"/>
            <a:ext cx="171385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2342" y="3153311"/>
            <a:ext cx="199949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67506" y="3153311"/>
            <a:ext cx="190428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39546" y="3677833"/>
            <a:ext cx="171385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38740" y="3677833"/>
            <a:ext cx="171385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20503" y="3992546"/>
            <a:ext cx="199949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29219" y="3992546"/>
            <a:ext cx="190428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44534" y="4517069"/>
            <a:ext cx="199949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30680" y="5051128"/>
            <a:ext cx="199949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91738" y="5041591"/>
            <a:ext cx="333249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25440" y="5203716"/>
            <a:ext cx="342770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50277" y="5365841"/>
            <a:ext cx="333249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58775"/>
            <a:ext cx="11340000" cy="5313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4605" y="1925320"/>
            <a:ext cx="55499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6475" y="1877695"/>
            <a:ext cx="53149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900" y="5268595"/>
            <a:ext cx="30670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3765" y="2773045"/>
            <a:ext cx="3790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905" y="2773045"/>
            <a:ext cx="46164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63711" y="3772541"/>
            <a:ext cx="323727" cy="19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77212" y="5981608"/>
            <a:ext cx="190428" cy="19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67645" y="6293485"/>
            <a:ext cx="228600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340" y="5227955"/>
            <a:ext cx="31877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83655" y="5268595"/>
            <a:ext cx="27813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72575" y="5268595"/>
            <a:ext cx="26987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1800"/>
            <a:ext cx="11340000" cy="1083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108424"/>
            <a:ext cx="257078" cy="20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415745"/>
            <a:ext cx="11340000" cy="30191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8929" y="2710996"/>
            <a:ext cx="257078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8929" y="3568178"/>
            <a:ext cx="257078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0843" y="4225350"/>
            <a:ext cx="295162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8929" y="4949193"/>
            <a:ext cx="257078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5093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2002785"/>
            <a:ext cx="247556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501" y="3385881"/>
            <a:ext cx="238035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8110" y="4940673"/>
            <a:ext cx="257078" cy="2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2727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7969" y="1708704"/>
            <a:ext cx="238035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6306" y="3101002"/>
            <a:ext cx="266600" cy="2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4131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560" y="2508885"/>
            <a:ext cx="3454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030" y="2508885"/>
            <a:ext cx="36512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805" y="2508885"/>
            <a:ext cx="3454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7481" y="2661391"/>
            <a:ext cx="142821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5835" y="3367405"/>
            <a:ext cx="34798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57140" y="3367405"/>
            <a:ext cx="36131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00645" y="3367405"/>
            <a:ext cx="37973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36530" y="3367405"/>
            <a:ext cx="38608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50110" y="4751070"/>
            <a:ext cx="4191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82230" y="4751070"/>
            <a:ext cx="3987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44534" y="4751003"/>
            <a:ext cx="485591" cy="52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262267" y="4751003"/>
            <a:ext cx="523677" cy="52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31800"/>
            <a:ext cx="11340000" cy="14156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08747" y="2230957"/>
            <a:ext cx="1056876" cy="21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9477" y="2230957"/>
            <a:ext cx="895012" cy="21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2925" y="1997075"/>
            <a:ext cx="103505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2140" y="2038985"/>
            <a:ext cx="95758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709115"/>
            <a:ext cx="11340000" cy="35392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75030" y="4148455"/>
            <a:ext cx="88709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5661660"/>
            <a:ext cx="87439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34740" y="4148455"/>
            <a:ext cx="85344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63005" y="4149090"/>
            <a:ext cx="92265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85865" y="4941570"/>
            <a:ext cx="8267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17635" y="4148455"/>
            <a:ext cx="95948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49055" y="4941570"/>
            <a:ext cx="92392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45185" y="4869180"/>
            <a:ext cx="102997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46170" y="4884420"/>
            <a:ext cx="8877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6335" y="5577205"/>
            <a:ext cx="101155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896985" y="5577205"/>
            <a:ext cx="11944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2024-11-22T04:30:36Z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