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3" r:id="rId4"/>
    <p:sldId id="342" r:id="rId5"/>
    <p:sldId id="341" r:id="rId6"/>
    <p:sldId id="340" r:id="rId7"/>
    <p:sldId id="338" r:id="rId8"/>
    <p:sldId id="337" r:id="rId9"/>
    <p:sldId id="336" r:id="rId10"/>
    <p:sldId id="335" r:id="rId11"/>
    <p:sldId id="333" r:id="rId12"/>
    <p:sldId id="332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 b="45962"/>
          <a:stretch>
            <a:fillRect/>
          </a:stretch>
        </p:blipFill>
        <p:spPr>
          <a:xfrm>
            <a:off x="3288030" y="2565400"/>
            <a:ext cx="5469890" cy="13627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595960"/>
            <a:ext cx="11340000" cy="33341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9790" y="3584575"/>
            <a:ext cx="1252855" cy="12934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5" y="3590290"/>
            <a:ext cx="1256665" cy="129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7815"/>
            <a:ext cx="11340000" cy="26753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4008120" y="3841115"/>
            <a:ext cx="4662805" cy="29165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975" y="3893185"/>
            <a:ext cx="4662805" cy="2864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935"/>
            <a:ext cx="11340000" cy="3076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51232" y="1411828"/>
            <a:ext cx="628413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6799" y="1411828"/>
            <a:ext cx="618891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5867" y="1907191"/>
            <a:ext cx="190428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6572" y="2135820"/>
            <a:ext cx="295163" cy="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9217" y="2231082"/>
            <a:ext cx="323727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97882" y="2726446"/>
            <a:ext cx="190428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6572" y="2907444"/>
            <a:ext cx="295163" cy="1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21711" y="3040811"/>
            <a:ext cx="342770" cy="20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3424" y="3993433"/>
            <a:ext cx="7836120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4295775" y="4345940"/>
            <a:ext cx="371602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2398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3186430"/>
            <a:ext cx="961199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560" y="3644900"/>
            <a:ext cx="9592310" cy="24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28747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3420" y="2399665"/>
            <a:ext cx="969518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945" y="3121660"/>
            <a:ext cx="968629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2470" y="3818890"/>
            <a:ext cx="980884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2860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2485437"/>
            <a:ext cx="4313198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420" y="2922270"/>
            <a:ext cx="9500235" cy="23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2518" y="3400726"/>
            <a:ext cx="8483576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470" y="3829685"/>
            <a:ext cx="966914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3735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412516"/>
            <a:ext cx="9492846" cy="2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420" y="2849880"/>
            <a:ext cx="9658350" cy="23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595" y="3296920"/>
            <a:ext cx="9326880" cy="23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813" y="3765754"/>
            <a:ext cx="2228010" cy="2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1813" y="4213657"/>
            <a:ext cx="9464282" cy="2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1995" y="4652010"/>
            <a:ext cx="955548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3080"/>
            <a:ext cx="11340000" cy="3666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95" y="2498703"/>
            <a:ext cx="2808816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95" y="2965330"/>
            <a:ext cx="9483325" cy="20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1252" y="3441481"/>
            <a:ext cx="1199697" cy="1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0335" y="3870325"/>
            <a:ext cx="8823325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395" y="4308075"/>
            <a:ext cx="9483325" cy="22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095" y="4755515"/>
            <a:ext cx="964692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5446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835591"/>
            <a:ext cx="923576" cy="27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6146" y="2322019"/>
            <a:ext cx="628413" cy="27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8261" y="2865674"/>
            <a:ext cx="190428" cy="2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0025" y="3018279"/>
            <a:ext cx="199949" cy="20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82216" y="3018279"/>
            <a:ext cx="628413" cy="2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11486" y="3180422"/>
            <a:ext cx="323727" cy="20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64890" y="3653155"/>
            <a:ext cx="38290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87204" y="3838531"/>
            <a:ext cx="333249" cy="2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05088" y="3838531"/>
            <a:ext cx="171385" cy="2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05743" y="4992605"/>
            <a:ext cx="171385" cy="2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85350" y="4918075"/>
            <a:ext cx="47688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86700" y="5316891"/>
            <a:ext cx="199949" cy="2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462720" y="5803319"/>
            <a:ext cx="866448" cy="2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21057" y="6299285"/>
            <a:ext cx="199949" cy="2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215163" y="6289748"/>
            <a:ext cx="2075667" cy="20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4824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1845" y="1920240"/>
            <a:ext cx="62674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8970" y="1920240"/>
            <a:ext cx="42291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8005" y="1920240"/>
            <a:ext cx="59118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3571875"/>
            <a:ext cx="28321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0010" y="3571875"/>
            <a:ext cx="30543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72805" y="3571875"/>
            <a:ext cx="349885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52745" y="4257900"/>
            <a:ext cx="199949" cy="20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16473" y="4753742"/>
            <a:ext cx="780755" cy="2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58236" y="5249583"/>
            <a:ext cx="342770" cy="20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88010" y="5735889"/>
            <a:ext cx="628413" cy="2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45795"/>
            <a:ext cx="11340000" cy="3449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069916"/>
            <a:ext cx="295164" cy="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09722" y="2746509"/>
            <a:ext cx="247556" cy="19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00201" y="3384984"/>
            <a:ext cx="257078" cy="2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00201" y="4023459"/>
            <a:ext cx="257078" cy="2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00201" y="4661934"/>
            <a:ext cx="257078" cy="2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4040"/>
            <a:ext cx="11340000" cy="140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801" y="2114021"/>
            <a:ext cx="257078" cy="21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851355"/>
            <a:ext cx="11340000" cy="25049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61322" y="3108513"/>
            <a:ext cx="247556" cy="2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6108" y="4584792"/>
            <a:ext cx="247556" cy="2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17550"/>
            <a:ext cx="11340000" cy="2389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6120" y="1789582"/>
            <a:ext cx="238035" cy="2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6826" y="3213632"/>
            <a:ext cx="238035" cy="20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5206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8375" y="2426970"/>
            <a:ext cx="36893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9155" y="2426970"/>
            <a:ext cx="71755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405" y="2426970"/>
            <a:ext cx="42989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4455" y="2426970"/>
            <a:ext cx="38925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11284" y="3380625"/>
            <a:ext cx="142821" cy="2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54885" y="3157855"/>
            <a:ext cx="48514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58405" y="3157855"/>
            <a:ext cx="45656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395585" y="3220085"/>
            <a:ext cx="44704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815012" y="4934883"/>
            <a:ext cx="1694812" cy="22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11910" y="5287645"/>
            <a:ext cx="280924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472997" y="5230478"/>
            <a:ext cx="1561511" cy="22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690982" y="5392578"/>
            <a:ext cx="695062" cy="18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814760" y="5831203"/>
            <a:ext cx="818841" cy="18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15667" y="6002839"/>
            <a:ext cx="571284" cy="18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68905" y="6012815"/>
            <a:ext cx="86614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7" grpId="0" bldLvl="0" animBg="1"/>
      <p:bldP spid="28" grpId="0" bldLvl="0" animBg="1"/>
      <p:bldP spid="33" grpId="0" bldLvl="0" animBg="1"/>
      <p:bldP spid="35" grpId="0" bldLvl="0" animBg="1"/>
      <p:bldP spid="3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369814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41375" y="2698115"/>
            <a:ext cx="137287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39480" y="2761487"/>
            <a:ext cx="2532695" cy="45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522845" y="3476625"/>
            <a:ext cx="122237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49300" y="3430270"/>
            <a:ext cx="146494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869055" y="3429635"/>
            <a:ext cx="162115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869055" y="2684145"/>
            <a:ext cx="156400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48665" y="4132580"/>
            <a:ext cx="88836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775075" y="4217670"/>
            <a:ext cx="76644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7640320" y="4184650"/>
            <a:ext cx="59880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5" grpId="0" bldLvl="0" animBg="1"/>
      <p:bldP spid="26" grpId="0" bldLvl="0" animBg="1"/>
      <p:bldP spid="38" grpId="0" bldLvl="0" animBg="1"/>
      <p:bldP spid="40" grpId="0" bldLvl="0" animBg="1"/>
      <p:bldP spid="45" grpId="0" bldLvl="0" animBg="1"/>
      <p:bldP spid="47" grpId="0" bldLvl="0" animBg="1"/>
      <p:bldP spid="5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9570"/>
            <a:ext cx="11340000" cy="2802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3647" y="3719371"/>
            <a:ext cx="323727" cy="2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0901" y="3719371"/>
            <a:ext cx="333249" cy="2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8155" y="3719371"/>
            <a:ext cx="476070" cy="2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72460"/>
            <a:ext cx="11340000" cy="247024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492310" y="4721017"/>
            <a:ext cx="2923073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2788" y="5178823"/>
            <a:ext cx="1294911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2788" y="5636628"/>
            <a:ext cx="1313954" cy="2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92310" y="6084896"/>
            <a:ext cx="2418438" cy="21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2024-11-22T05:21:56Z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