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9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2956560"/>
            <a:ext cx="6866255" cy="11741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311024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765380"/>
            <a:ext cx="10792928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523266" y="1880934"/>
            <a:ext cx="2156773" cy="31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83846" y="2706264"/>
            <a:ext cx="960579" cy="30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3266" y="3486245"/>
            <a:ext cx="3706387" cy="40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23266" y="4302505"/>
            <a:ext cx="2772994" cy="40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23266" y="5127834"/>
            <a:ext cx="2999546" cy="41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23365" y="5971540"/>
            <a:ext cx="644969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3963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60" y="4364990"/>
            <a:ext cx="2558415" cy="116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12"/>
          <a:stretch>
            <a:fillRect/>
          </a:stretch>
        </p:blipFill>
        <p:spPr>
          <a:xfrm>
            <a:off x="2783840" y="981075"/>
            <a:ext cx="6768510" cy="52571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45709" y="2162230"/>
            <a:ext cx="3218236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5457" y="3038420"/>
            <a:ext cx="2218488" cy="34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21830" y="3895561"/>
            <a:ext cx="3656221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83492" y="4771751"/>
            <a:ext cx="1732896" cy="34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45709" y="5581273"/>
            <a:ext cx="4456020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1235"/>
            <a:ext cx="955579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26123" y="4386066"/>
            <a:ext cx="938730" cy="33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4009" y="5180775"/>
            <a:ext cx="962800" cy="3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37941" y="5975483"/>
            <a:ext cx="954777" cy="3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3035"/>
            <a:ext cx="11340000" cy="5736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0393" y="2282190"/>
            <a:ext cx="1133047" cy="41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3844" y="2282190"/>
            <a:ext cx="1133047" cy="41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7395" y="5112106"/>
            <a:ext cx="1780503" cy="4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8775"/>
            <a:ext cx="11340000" cy="4860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717761"/>
            <a:ext cx="4779748" cy="4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1788" y="3813070"/>
            <a:ext cx="4884483" cy="41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2900" y="4699635"/>
            <a:ext cx="192024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48564" y="4689918"/>
            <a:ext cx="2675515" cy="38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9219" y="5595358"/>
            <a:ext cx="1494860" cy="343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44424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9465" y="2540000"/>
            <a:ext cx="318389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0575" y="2526030"/>
            <a:ext cx="391096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1143" y="3481759"/>
            <a:ext cx="3903778" cy="33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34997" y="3491292"/>
            <a:ext cx="3827607" cy="38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88397" y="4349270"/>
            <a:ext cx="1009269" cy="33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91823" y="4387402"/>
            <a:ext cx="1980453" cy="352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515450" y="5254913"/>
            <a:ext cx="1266346" cy="33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322033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095" y="1124790"/>
            <a:ext cx="11340000" cy="51140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98009" y="2172352"/>
            <a:ext cx="4398891" cy="39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16749" y="3058018"/>
            <a:ext cx="3180151" cy="37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16447" y="3972255"/>
            <a:ext cx="1980453" cy="323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92518" y="4857921"/>
            <a:ext cx="1494861" cy="34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98040" y="5676900"/>
            <a:ext cx="579120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25" y="1174115"/>
            <a:ext cx="10206355" cy="55937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557225"/>
            <a:ext cx="11340000" cy="443140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73729" y="2729403"/>
            <a:ext cx="2713602" cy="3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15542" y="2691284"/>
            <a:ext cx="2913551" cy="4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25920" y="3596625"/>
            <a:ext cx="1961410" cy="3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39170" y="3596625"/>
            <a:ext cx="2189924" cy="40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30505" y="4463847"/>
            <a:ext cx="1247304" cy="33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43754" y="4463847"/>
            <a:ext cx="1475817" cy="40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3760" y="5273675"/>
            <a:ext cx="934529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2024-11-22T11:40:36Z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