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2853055"/>
            <a:ext cx="7690485" cy="1330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5380"/>
            <a:ext cx="1031406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20"/>
          <a:stretch>
            <a:fillRect/>
          </a:stretch>
        </p:blipFill>
        <p:spPr>
          <a:xfrm>
            <a:off x="3648075" y="2277110"/>
            <a:ext cx="4896530" cy="233934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609944" y="3900685"/>
            <a:ext cx="4332241" cy="41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465" y="621235"/>
            <a:ext cx="957851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84918" y="4492988"/>
            <a:ext cx="1849754" cy="31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16600" y="4474845"/>
            <a:ext cx="184975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76875" y="5265728"/>
            <a:ext cx="1656736" cy="28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35111" y="5273778"/>
            <a:ext cx="1857796" cy="281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00935" y="5974080"/>
            <a:ext cx="382651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5" y="692990"/>
            <a:ext cx="8921092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709660" y="5556885"/>
            <a:ext cx="27114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44759" y="6043886"/>
            <a:ext cx="239693" cy="28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3731"/>
          <a:stretch>
            <a:fillRect/>
          </a:stretch>
        </p:blipFill>
        <p:spPr>
          <a:xfrm>
            <a:off x="6456045" y="3357245"/>
            <a:ext cx="1728470" cy="1917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r="51670"/>
          <a:stretch>
            <a:fillRect/>
          </a:stretch>
        </p:blipFill>
        <p:spPr>
          <a:xfrm>
            <a:off x="2207895" y="3429000"/>
            <a:ext cx="1727835" cy="16440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50355"/>
          <a:stretch>
            <a:fillRect/>
          </a:stretch>
        </p:blipFill>
        <p:spPr>
          <a:xfrm>
            <a:off x="4008120" y="3429000"/>
            <a:ext cx="1774825" cy="16440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52048"/>
          <a:stretch>
            <a:fillRect/>
          </a:stretch>
        </p:blipFill>
        <p:spPr>
          <a:xfrm>
            <a:off x="8400415" y="3357245"/>
            <a:ext cx="1791335" cy="191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1370"/>
            <a:ext cx="11340000" cy="2779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0409" y="2217237"/>
            <a:ext cx="504634" cy="47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8822" y="2943272"/>
            <a:ext cx="1037833" cy="49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0938" y="3573777"/>
            <a:ext cx="3818085" cy="50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7135"/>
            <a:ext cx="107929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3219" y="3476374"/>
            <a:ext cx="398731" cy="33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9399" y="3476374"/>
            <a:ext cx="299048" cy="35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9910" y="3621487"/>
            <a:ext cx="280924" cy="34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4723" y="4201938"/>
            <a:ext cx="289986" cy="362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87206" y="5181450"/>
            <a:ext cx="280924" cy="35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42393" y="5770971"/>
            <a:ext cx="299048" cy="34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27805" y="5916930"/>
            <a:ext cx="44386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40944" y="5916083"/>
            <a:ext cx="289986" cy="34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1628980"/>
            <a:ext cx="11340000" cy="3891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9587" y="2115471"/>
            <a:ext cx="418942" cy="362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9663" y="2115471"/>
            <a:ext cx="571284" cy="37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9915" y="2268096"/>
            <a:ext cx="580806" cy="362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30393" y="2878595"/>
            <a:ext cx="580806" cy="38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44650" y="3899273"/>
            <a:ext cx="304685" cy="37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44650" y="4519311"/>
            <a:ext cx="304685" cy="37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31565" y="4695825"/>
            <a:ext cx="46672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30998" y="4671936"/>
            <a:ext cx="295163" cy="37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1235"/>
            <a:ext cx="102528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9313" y="3542309"/>
            <a:ext cx="447646" cy="4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18182" y="5954997"/>
            <a:ext cx="378777" cy="32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935"/>
            <a:ext cx="11340000" cy="4513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8965" y="2640270"/>
            <a:ext cx="418942" cy="36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8965" y="5211525"/>
            <a:ext cx="418942" cy="36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990"/>
            <a:ext cx="1097918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5478" y="2196895"/>
            <a:ext cx="543888" cy="35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1880" y="2796612"/>
            <a:ext cx="562325" cy="35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1947" y="3728480"/>
            <a:ext cx="534670" cy="35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23736" y="3728480"/>
            <a:ext cx="553107" cy="35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03284" y="4318971"/>
            <a:ext cx="571544" cy="35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74838" y="5250839"/>
            <a:ext cx="534670" cy="35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03284" y="5859782"/>
            <a:ext cx="294990" cy="35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46175" y="5850556"/>
            <a:ext cx="543888" cy="35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9420225" cy="6123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4454" b="10989"/>
          <a:stretch>
            <a:fillRect/>
          </a:stretch>
        </p:blipFill>
        <p:spPr>
          <a:xfrm>
            <a:off x="2279650" y="3933190"/>
            <a:ext cx="8018145" cy="273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2024-11-22T14:15:46Z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