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3285" y="2997200"/>
            <a:ext cx="7885430" cy="1069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85" y="1107440"/>
            <a:ext cx="10817225" cy="5660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0755" y="3528060"/>
            <a:ext cx="62420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9010" y="5902960"/>
            <a:ext cx="61595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7180"/>
            <a:ext cx="11340000" cy="4915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7210" y="2816738"/>
            <a:ext cx="418942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1039" y="5160333"/>
            <a:ext cx="495113" cy="49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790"/>
            <a:ext cx="11340000" cy="5631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372" y="4431251"/>
            <a:ext cx="3361057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9415" y="5260248"/>
            <a:ext cx="3342015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9000" y="6089015"/>
            <a:ext cx="52730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7225"/>
            <a:ext cx="11340000" cy="35176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28090" y="2634615"/>
            <a:ext cx="338455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6665" y="4020820"/>
            <a:ext cx="5699125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835"/>
            <a:ext cx="11340000" cy="37818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84275" y="2652395"/>
            <a:ext cx="263779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4275" y="4049395"/>
            <a:ext cx="7806690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694260"/>
            <a:ext cx="9041196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473900" y="3901897"/>
            <a:ext cx="4592715" cy="3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43480" y="4566285"/>
            <a:ext cx="229235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58720" y="5624195"/>
            <a:ext cx="3092450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" y="1022350"/>
            <a:ext cx="11097895" cy="56299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78325" y="5071745"/>
            <a:ext cx="128397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2465" y="5953125"/>
            <a:ext cx="129222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605485"/>
            <a:ext cx="11340000" cy="2906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8459" y="1815138"/>
            <a:ext cx="1609118" cy="49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9113" y="2148678"/>
            <a:ext cx="1047355" cy="4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4101" y="2434570"/>
            <a:ext cx="1056876" cy="48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368" y="3501898"/>
            <a:ext cx="323727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75411" y="3997443"/>
            <a:ext cx="304685" cy="38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2449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7304" y="2915766"/>
            <a:ext cx="266599" cy="36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062" y="2906234"/>
            <a:ext cx="304685" cy="37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8740" y="3535330"/>
            <a:ext cx="304685" cy="36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5062" y="3535330"/>
            <a:ext cx="304685" cy="36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3080"/>
            <a:ext cx="11340000" cy="4084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1655" y="2663273"/>
            <a:ext cx="304685" cy="36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4123" y="2663273"/>
            <a:ext cx="314206" cy="36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1655" y="3264511"/>
            <a:ext cx="304685" cy="37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9866" y="3264511"/>
            <a:ext cx="571284" cy="37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30849" y="4457444"/>
            <a:ext cx="304685" cy="37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25609" y="4466987"/>
            <a:ext cx="542720" cy="37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86768" y="4457444"/>
            <a:ext cx="304685" cy="37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10093" y="4457444"/>
            <a:ext cx="314206" cy="38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773125"/>
            <a:ext cx="11340000" cy="2934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8081" y="1944597"/>
            <a:ext cx="314206" cy="3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0751" y="1944597"/>
            <a:ext cx="561764" cy="3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33345" y="2563804"/>
            <a:ext cx="561763" cy="36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41708" y="2563804"/>
            <a:ext cx="590327" cy="36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85839" y="3459272"/>
            <a:ext cx="314206" cy="36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0650" y="3449746"/>
            <a:ext cx="304685" cy="3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1103" y="4059426"/>
            <a:ext cx="552241" cy="3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17829" y="4059426"/>
            <a:ext cx="590327" cy="3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5334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363" y="6065905"/>
            <a:ext cx="304685" cy="37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4926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0387" y="5062947"/>
            <a:ext cx="314205" cy="37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5072" y="5682376"/>
            <a:ext cx="304685" cy="37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9908" y="5682376"/>
            <a:ext cx="295163" cy="37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1325"/>
            <a:ext cx="11340000" cy="2912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8159" y="1570471"/>
            <a:ext cx="314206" cy="37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7681" y="2191075"/>
            <a:ext cx="295163" cy="37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1409" y="3088565"/>
            <a:ext cx="266599" cy="36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2366" y="3699622"/>
            <a:ext cx="304685" cy="37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" r="39906" b="50639"/>
          <a:stretch>
            <a:fillRect/>
          </a:stretch>
        </p:blipFill>
        <p:spPr>
          <a:xfrm>
            <a:off x="4079875" y="3573145"/>
            <a:ext cx="5719445" cy="2213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2024-11-22T13:44:56Z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