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708910"/>
            <a:ext cx="7998460" cy="1176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3080"/>
            <a:ext cx="11340000" cy="383137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40" y="1125425"/>
            <a:ext cx="11340000" cy="54443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191385" y="2526030"/>
            <a:ext cx="328549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16785" y="3896360"/>
            <a:ext cx="115189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134870" y="5375910"/>
            <a:ext cx="598614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7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5380"/>
            <a:ext cx="1004827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60" y="1500710"/>
            <a:ext cx="11340000" cy="484427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463165" y="2578100"/>
            <a:ext cx="515048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64740" y="3887470"/>
            <a:ext cx="3363595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80310" y="5228590"/>
            <a:ext cx="561911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05" y="621235"/>
            <a:ext cx="9227541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758940" y="4457065"/>
            <a:ext cx="183197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90775" y="4397375"/>
            <a:ext cx="265049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315210" y="5607050"/>
            <a:ext cx="110934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680200" y="5607050"/>
            <a:ext cx="106616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909525"/>
            <a:ext cx="11340000" cy="56424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276839" y="2691861"/>
            <a:ext cx="3313450" cy="86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8525" y="2568575"/>
            <a:ext cx="319024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04875" y="4008120"/>
            <a:ext cx="226250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44590" y="4008755"/>
            <a:ext cx="219900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904875" y="5371465"/>
            <a:ext cx="119761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24905" y="5361940"/>
            <a:ext cx="110871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30" grpId="0" bldLvl="0" animBg="1"/>
      <p:bldP spid="32" grpId="0" bldLvl="0" animBg="1"/>
      <p:bldP spid="39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8930"/>
            <a:ext cx="11340000" cy="54828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52970" y="2672715"/>
            <a:ext cx="2760980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05295" y="4101465"/>
            <a:ext cx="259842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05295" y="5476875"/>
            <a:ext cx="170434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9570"/>
            <a:ext cx="11340000" cy="45139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83325" y="1634490"/>
            <a:ext cx="257873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3260" y="2970530"/>
            <a:ext cx="265811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5650" y="4410710"/>
            <a:ext cx="177927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29781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60" y="981280"/>
            <a:ext cx="11340000" cy="541677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313305" y="2572385"/>
            <a:ext cx="346837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13274" y="4013912"/>
            <a:ext cx="1951889" cy="85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94865" y="5368290"/>
            <a:ext cx="650240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378183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1197180"/>
            <a:ext cx="11340000" cy="5416776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014220" y="2580005"/>
            <a:ext cx="334327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87245" y="4105275"/>
            <a:ext cx="125158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097405" y="5498465"/>
            <a:ext cx="596265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2024-11-22T15:14:03Z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