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2853055"/>
            <a:ext cx="6485890" cy="1122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3765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5888" y="1828638"/>
            <a:ext cx="418942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3479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155" y="2753185"/>
            <a:ext cx="399899" cy="3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5220"/>
            <a:ext cx="11117580" cy="573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2435" y="6102985"/>
            <a:ext cx="5930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8200" y="6102985"/>
            <a:ext cx="7937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937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413080"/>
            <a:ext cx="11340000" cy="44864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29601" y="5185132"/>
            <a:ext cx="552241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6880" y="5185132"/>
            <a:ext cx="780755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4110" y="5185132"/>
            <a:ext cx="799797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10" y="1557020"/>
            <a:ext cx="3158490" cy="32626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1557020"/>
            <a:ext cx="3158490" cy="32626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557020"/>
            <a:ext cx="3158490" cy="326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" y="1024890"/>
            <a:ext cx="11024870" cy="57429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50680" y="4260215"/>
            <a:ext cx="81089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9220" y="6036945"/>
            <a:ext cx="169100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11115675" cy="2762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9270" y="926465"/>
            <a:ext cx="12382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4852035" y="2567305"/>
            <a:ext cx="4223430" cy="4244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84987" y="3311444"/>
            <a:ext cx="504634" cy="4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5516" y="3778788"/>
            <a:ext cx="485591" cy="4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7833" y="4522722"/>
            <a:ext cx="552241" cy="4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5037" y="4789776"/>
            <a:ext cx="523677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4508" y="5238044"/>
            <a:ext cx="504634" cy="4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3035"/>
            <a:ext cx="11340000" cy="5301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9657" y="5648657"/>
            <a:ext cx="495113" cy="4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5425"/>
            <a:ext cx="11340000" cy="39084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94882" y="1392343"/>
            <a:ext cx="942619" cy="4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862" y="2317024"/>
            <a:ext cx="380856" cy="5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1280" y="4233116"/>
            <a:ext cx="542720" cy="4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2061" y="4233116"/>
            <a:ext cx="542720" cy="4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2363" y="4233116"/>
            <a:ext cx="542720" cy="4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4" r="32277"/>
          <a:stretch>
            <a:fillRect/>
          </a:stretch>
        </p:blipFill>
        <p:spPr>
          <a:xfrm>
            <a:off x="9295130" y="3357245"/>
            <a:ext cx="2627630" cy="322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70205"/>
            <a:ext cx="11340000" cy="50534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67865" y="1341120"/>
            <a:ext cx="8256315" cy="4067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1900" y="1569976"/>
            <a:ext cx="1580554" cy="4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4545" y="1989170"/>
            <a:ext cx="1580554" cy="5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547" y="3827907"/>
            <a:ext cx="1580554" cy="5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9425" y="4218305"/>
            <a:ext cx="16281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3055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3291174"/>
            <a:ext cx="380856" cy="36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9615"/>
            <a:ext cx="11340000" cy="3748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907833"/>
            <a:ext cx="380856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2024-11-22T16:15:13Z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