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 b="60170"/>
          <a:stretch>
            <a:fillRect/>
          </a:stretch>
        </p:blipFill>
        <p:spPr>
          <a:xfrm>
            <a:off x="2568575" y="1917065"/>
            <a:ext cx="7032625" cy="1489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940" y="3933190"/>
            <a:ext cx="7207885" cy="1177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1281635"/>
            <a:ext cx="11340000" cy="50094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7874" y="2291137"/>
            <a:ext cx="4417934" cy="38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9284" y="3157785"/>
            <a:ext cx="2456523" cy="35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1425" y="4005386"/>
            <a:ext cx="1256826" cy="32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7874" y="4824416"/>
            <a:ext cx="5446246" cy="37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8535" y="5542280"/>
            <a:ext cx="942784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844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57"/>
          <a:stretch>
            <a:fillRect/>
          </a:stretch>
        </p:blipFill>
        <p:spPr>
          <a:xfrm>
            <a:off x="2999740" y="1701165"/>
            <a:ext cx="6049055" cy="42938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61609" y="2827296"/>
            <a:ext cx="2980201" cy="333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23322" y="3676511"/>
            <a:ext cx="1504382" cy="32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61357" y="4516185"/>
            <a:ext cx="1266347" cy="32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61640" y="5239385"/>
            <a:ext cx="440118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837135"/>
            <a:ext cx="1124472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0668" y="5042062"/>
            <a:ext cx="2341471" cy="5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9579" y="5977540"/>
            <a:ext cx="1661689" cy="50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053035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4857" y="1348446"/>
            <a:ext cx="561763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9416" y="3225740"/>
            <a:ext cx="314205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8862" y="5998799"/>
            <a:ext cx="1666246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5796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420" y="3556000"/>
            <a:ext cx="421322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4930" y="3584575"/>
            <a:ext cx="426847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91155" y="4471035"/>
            <a:ext cx="230568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63173" y="4471189"/>
            <a:ext cx="4570277" cy="381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02015" y="5338774"/>
            <a:ext cx="1494861" cy="34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48463" y="5367375"/>
            <a:ext cx="2199445" cy="35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43526" y="6244494"/>
            <a:ext cx="999749" cy="3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545"/>
            <a:ext cx="11340000" cy="5664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97531" y="3618736"/>
            <a:ext cx="3370579" cy="38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3375" y="4476993"/>
            <a:ext cx="4608362" cy="41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44735" y="5382931"/>
            <a:ext cx="1723375" cy="33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11284" y="6231651"/>
            <a:ext cx="1009269" cy="33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124790"/>
            <a:ext cx="11340000" cy="5499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2413" y="4441555"/>
            <a:ext cx="2942115" cy="36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1285" y="5251450"/>
            <a:ext cx="32397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9668" y="6128530"/>
            <a:ext cx="1504382" cy="3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312675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692990"/>
            <a:ext cx="1124472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78239" y="1694613"/>
            <a:ext cx="3436675" cy="37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4506" y="2554497"/>
            <a:ext cx="2190408" cy="34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32612" y="3404932"/>
            <a:ext cx="1482302" cy="32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68647" y="4236468"/>
            <a:ext cx="1482302" cy="34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8239" y="5030207"/>
            <a:ext cx="5051157" cy="40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7950" y="5852160"/>
            <a:ext cx="857186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404606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2024-11-22T17:08:01Z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