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 b="61041"/>
          <a:stretch>
            <a:fillRect/>
          </a:stretch>
        </p:blipFill>
        <p:spPr>
          <a:xfrm>
            <a:off x="2567940" y="2061210"/>
            <a:ext cx="6964045" cy="1381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6060" y="3717290"/>
            <a:ext cx="665988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3011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2805" y="1507159"/>
            <a:ext cx="1114005" cy="4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0513" y="1507159"/>
            <a:ext cx="2285138" cy="4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6835" y="3555888"/>
            <a:ext cx="3599094" cy="4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3" t="57890" r="9414"/>
          <a:stretch>
            <a:fillRect/>
          </a:stretch>
        </p:blipFill>
        <p:spPr>
          <a:xfrm>
            <a:off x="2136140" y="4437380"/>
            <a:ext cx="8496255" cy="236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0902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5919" y="4148807"/>
            <a:ext cx="440546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9100" y="4148807"/>
            <a:ext cx="457490" cy="28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2280" y="4148807"/>
            <a:ext cx="465963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405" y="4148807"/>
            <a:ext cx="457490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4057" y="4148807"/>
            <a:ext cx="457490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5710" y="4148807"/>
            <a:ext cx="457490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25835" y="4148807"/>
            <a:ext cx="457490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09932" y="5191819"/>
            <a:ext cx="271105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62855" y="6082030"/>
            <a:ext cx="525145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5295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3080"/>
            <a:ext cx="11340000" cy="388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584" y="4597915"/>
            <a:ext cx="2665994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65" y="692990"/>
            <a:ext cx="1057574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39747" y="5005080"/>
            <a:ext cx="364068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0906" y="4951735"/>
            <a:ext cx="532783" cy="41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4965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5195" y="2401873"/>
            <a:ext cx="571284" cy="4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0560" y="2449526"/>
            <a:ext cx="380856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9175" y="4469987"/>
            <a:ext cx="3570528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3870" y="5470525"/>
            <a:ext cx="40703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10890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2930" y="1157540"/>
            <a:ext cx="1060670" cy="4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9415" y="2164529"/>
            <a:ext cx="246880" cy="3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0248" y="3043356"/>
            <a:ext cx="1554431" cy="47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7433" y="4041191"/>
            <a:ext cx="1033239" cy="43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6762" y="4965790"/>
            <a:ext cx="1517856" cy="47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7185" y="4993005"/>
            <a:ext cx="11137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313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4113118"/>
            <a:ext cx="418942" cy="36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3080"/>
            <a:ext cx="11340000" cy="4084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8965" y="2720534"/>
            <a:ext cx="418942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794" y="4648313"/>
            <a:ext cx="495113" cy="49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717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2035" y="4156710"/>
            <a:ext cx="359854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2410" y="4442633"/>
            <a:ext cx="1399647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326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3502025"/>
            <a:ext cx="9970135" cy="19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614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5934466"/>
            <a:ext cx="50463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5934466"/>
            <a:ext cx="266599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5934466"/>
            <a:ext cx="276120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7884" y="5934466"/>
            <a:ext cx="276120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8589" y="5934466"/>
            <a:ext cx="238035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2024-11-22T12:51:27Z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