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24" r:id="rId3"/>
    <p:sldId id="340" r:id="rId4"/>
    <p:sldId id="339" r:id="rId5"/>
    <p:sldId id="338" r:id="rId6"/>
    <p:sldId id="337" r:id="rId7"/>
    <p:sldId id="335" r:id="rId8"/>
    <p:sldId id="334" r:id="rId9"/>
    <p:sldId id="333" r:id="rId10"/>
    <p:sldId id="332" r:id="rId11"/>
    <p:sldId id="331" r:id="rId12"/>
    <p:sldId id="330" r:id="rId13"/>
    <p:sldId id="329" r:id="rId14"/>
    <p:sldId id="328" r:id="rId15"/>
    <p:sldId id="327" r:id="rId16"/>
    <p:sldId id="326" r:id="rId17"/>
    <p:sldId id="325" r:id="rId18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196" b="48912"/>
          <a:stretch>
            <a:fillRect/>
          </a:stretch>
        </p:blipFill>
        <p:spPr>
          <a:xfrm>
            <a:off x="2855595" y="2493010"/>
            <a:ext cx="5758815" cy="14630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41325"/>
            <a:ext cx="11340000" cy="33341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4584" y="3446573"/>
            <a:ext cx="1571032" cy="2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58488" y="3446573"/>
            <a:ext cx="2580302" cy="2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16775" y="3941926"/>
            <a:ext cx="818841" cy="1809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758136" y="3922874"/>
            <a:ext cx="1428211" cy="209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940554" y="4399175"/>
            <a:ext cx="695062" cy="1809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243727" y="4399175"/>
            <a:ext cx="818841" cy="190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30530"/>
            <a:ext cx="11340000" cy="450710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682468" y="2045187"/>
            <a:ext cx="285642" cy="142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82267" y="4522667"/>
            <a:ext cx="628413" cy="209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31234" y="5475545"/>
            <a:ext cx="8483576" cy="247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735955" y="2493010"/>
            <a:ext cx="392430" cy="265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295775" y="3512820"/>
            <a:ext cx="508635" cy="232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2" grpId="0" bldLvl="0" animBg="1"/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41325"/>
            <a:ext cx="11340000" cy="47237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21410" y="3865245"/>
            <a:ext cx="9521190" cy="238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97833" y="4341316"/>
            <a:ext cx="9207204" cy="209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50277" y="4807981"/>
            <a:ext cx="780755" cy="199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49985" y="5231130"/>
            <a:ext cx="9657080" cy="26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40460" y="5712460"/>
            <a:ext cx="9523095" cy="247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  <p:bldP spid="10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557225"/>
            <a:ext cx="11340000" cy="24557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3420" y="2681605"/>
            <a:ext cx="9570720" cy="260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21995" y="3155315"/>
            <a:ext cx="9541510" cy="255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21995" y="3640455"/>
            <a:ext cx="9553575" cy="238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484835"/>
            <a:ext cx="11340000" cy="33225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12292" y="2611446"/>
            <a:ext cx="3056372" cy="238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3420" y="3015615"/>
            <a:ext cx="9668510" cy="273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93249" y="3566201"/>
            <a:ext cx="1075919" cy="1814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02945" y="3996690"/>
            <a:ext cx="9523730" cy="215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12470" y="4437380"/>
            <a:ext cx="9483090" cy="255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8" grpId="0" bldLvl="0" animBg="1"/>
      <p:bldP spid="10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484835"/>
            <a:ext cx="11340000" cy="34410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59917" y="2657254"/>
            <a:ext cx="4579798" cy="238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50060" y="3138170"/>
            <a:ext cx="8496300" cy="205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521585" y="3580130"/>
            <a:ext cx="7776210" cy="211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31252" y="4048907"/>
            <a:ext cx="9102468" cy="219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50570" y="4506595"/>
            <a:ext cx="9737725" cy="247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9" grpId="0" bldLvl="0" animBg="1"/>
      <p:bldP spid="10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41325"/>
            <a:ext cx="11340000" cy="345544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02770" y="2505868"/>
            <a:ext cx="3313450" cy="238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3249" y="2983140"/>
            <a:ext cx="9492846" cy="209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35818" y="3469958"/>
            <a:ext cx="1199697" cy="190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59596" y="3909048"/>
            <a:ext cx="8226498" cy="209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12470" y="4357370"/>
            <a:ext cx="9537700" cy="238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484835"/>
            <a:ext cx="11340000" cy="440598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67070" y="2095188"/>
            <a:ext cx="923576" cy="286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473771" y="2610173"/>
            <a:ext cx="618891" cy="276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511101" y="3163306"/>
            <a:ext cx="1066397" cy="219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405609" y="3163306"/>
            <a:ext cx="1066397" cy="219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338204" y="3163306"/>
            <a:ext cx="314206" cy="219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78859" y="3668755"/>
            <a:ext cx="323727" cy="209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340219" y="3668755"/>
            <a:ext cx="1494861" cy="228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948330" y="4250497"/>
            <a:ext cx="199949" cy="209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349237" y="4918071"/>
            <a:ext cx="199949" cy="209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092662" y="5499814"/>
            <a:ext cx="2380352" cy="219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510345" y="5490277"/>
            <a:ext cx="2018539" cy="219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341325"/>
            <a:ext cx="11340000" cy="504738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05828" y="1465128"/>
            <a:ext cx="352292" cy="199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412226" y="1969867"/>
            <a:ext cx="352292" cy="209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659783" y="2950773"/>
            <a:ext cx="2275617" cy="276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126332" y="3455512"/>
            <a:ext cx="1456775" cy="276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258624" y="4007867"/>
            <a:ext cx="199949" cy="199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582100" y="4007867"/>
            <a:ext cx="323727" cy="199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963964" y="4522128"/>
            <a:ext cx="342770" cy="209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325526" y="5550652"/>
            <a:ext cx="628413" cy="219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315752" y="6064914"/>
            <a:ext cx="342770" cy="199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557225"/>
            <a:ext cx="11340000" cy="305963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00201" y="2243497"/>
            <a:ext cx="257078" cy="200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900201" y="2758202"/>
            <a:ext cx="257078" cy="200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900201" y="3263375"/>
            <a:ext cx="257078" cy="200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862115" y="3739953"/>
            <a:ext cx="295164" cy="266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900201" y="4283253"/>
            <a:ext cx="257078" cy="200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484835"/>
            <a:ext cx="11340000" cy="25338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292090" y="2170676"/>
            <a:ext cx="257078" cy="200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96977" y="3189913"/>
            <a:ext cx="228513" cy="200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70" y="4019120"/>
            <a:ext cx="11340000" cy="985207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8356234" y="4191292"/>
            <a:ext cx="238035" cy="210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628980"/>
            <a:ext cx="11340000" cy="34756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110931" y="1809905"/>
            <a:ext cx="238035" cy="199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25692" y="4266683"/>
            <a:ext cx="247556" cy="209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701370"/>
            <a:ext cx="11340000" cy="198197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59445" y="2844815"/>
            <a:ext cx="180906" cy="200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63627" y="2844815"/>
            <a:ext cx="342770" cy="200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29672" y="2844815"/>
            <a:ext cx="628413" cy="209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376523" y="2844815"/>
            <a:ext cx="628413" cy="209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549924" y="3330779"/>
            <a:ext cx="199949" cy="200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015969" y="3330779"/>
            <a:ext cx="199949" cy="200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624836" y="3330779"/>
            <a:ext cx="628413" cy="219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224181" y="3330779"/>
            <a:ext cx="637934" cy="219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510" y="1258775"/>
            <a:ext cx="11340000" cy="52005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60487" y="2354120"/>
            <a:ext cx="2075667" cy="228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07389" y="2354120"/>
            <a:ext cx="2570780" cy="228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20789" y="2354120"/>
            <a:ext cx="2704080" cy="228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036457" y="2839882"/>
            <a:ext cx="818841" cy="190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387993" y="2839882"/>
            <a:ext cx="695062" cy="180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653837" y="2839882"/>
            <a:ext cx="1199697" cy="190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015902" y="3306594"/>
            <a:ext cx="2466045" cy="190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025172" y="3763782"/>
            <a:ext cx="571283" cy="180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31973" y="5173444"/>
            <a:ext cx="2323224" cy="228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959530" y="5173444"/>
            <a:ext cx="1561511" cy="228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044467" y="5173444"/>
            <a:ext cx="1694812" cy="228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055499" y="5659206"/>
            <a:ext cx="818841" cy="180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4692930" y="5659206"/>
            <a:ext cx="2466045" cy="190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9044215" y="5659206"/>
            <a:ext cx="942619" cy="190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2179278" y="6125918"/>
            <a:ext cx="571284" cy="180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5702200" y="6125918"/>
            <a:ext cx="818841" cy="190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9177515" y="6125918"/>
            <a:ext cx="818841" cy="190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484835"/>
            <a:ext cx="11340000" cy="15485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31234" y="2689298"/>
            <a:ext cx="199949" cy="200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83375" y="2689298"/>
            <a:ext cx="333249" cy="2103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901964" y="2689298"/>
            <a:ext cx="171385" cy="200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825541" y="2689298"/>
            <a:ext cx="342770" cy="200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634609" y="2689298"/>
            <a:ext cx="199949" cy="200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577229" y="2689298"/>
            <a:ext cx="342770" cy="200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538639" y="2689298"/>
            <a:ext cx="190428" cy="200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471738" y="2689298"/>
            <a:ext cx="342770" cy="200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67</cp:revision>
  <dcterms:created xsi:type="dcterms:W3CDTF">2015-09-16T06:44:00Z</dcterms:created>
  <dcterms:modified xsi:type="dcterms:W3CDTF">2024-11-22T04:08:59Z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