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3068955"/>
            <a:ext cx="8743950" cy="1075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90480" cy="5317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6312535" y="4941570"/>
            <a:ext cx="3528695" cy="178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3963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8825" y="1406787"/>
            <a:ext cx="590327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9300" y="2282190"/>
            <a:ext cx="64325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0195" y="3785235"/>
            <a:ext cx="66484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7032625" y="3861435"/>
            <a:ext cx="4843780" cy="244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7180"/>
            <a:ext cx="11340000" cy="3737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0326" y="2427220"/>
            <a:ext cx="895012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4670" y="3265805"/>
            <a:ext cx="10966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3648075" y="4054475"/>
            <a:ext cx="5089525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" y="1025525"/>
            <a:ext cx="11023600" cy="5742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03415" y="6149340"/>
            <a:ext cx="7854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2906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1604" y="4022137"/>
            <a:ext cx="856926" cy="37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96627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5087" y="2899936"/>
            <a:ext cx="340751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92785"/>
            <a:ext cx="8201025" cy="6035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7720" y="2168525"/>
            <a:ext cx="54102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50314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908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9" t="45794" r="6871"/>
          <a:stretch>
            <a:fillRect/>
          </a:stretch>
        </p:blipFill>
        <p:spPr>
          <a:xfrm>
            <a:off x="6647815" y="2348865"/>
            <a:ext cx="5296535" cy="15671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69"/>
          <a:stretch>
            <a:fillRect/>
          </a:stretch>
        </p:blipFill>
        <p:spPr>
          <a:xfrm>
            <a:off x="551815" y="2277110"/>
            <a:ext cx="5963285" cy="4061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" y="2421255"/>
            <a:ext cx="6080760" cy="395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289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7311" y="1425021"/>
            <a:ext cx="485591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7245" y="2273935"/>
            <a:ext cx="17875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69"/>
          <a:stretch>
            <a:fillRect/>
          </a:stretch>
        </p:blipFill>
        <p:spPr>
          <a:xfrm>
            <a:off x="6672580" y="3141345"/>
            <a:ext cx="5028565" cy="342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3605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0790" y="3175635"/>
            <a:ext cx="92417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5623" y="4034134"/>
            <a:ext cx="2827858" cy="44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40790" y="3942080"/>
            <a:ext cx="72834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69"/>
          <a:stretch>
            <a:fillRect/>
          </a:stretch>
        </p:blipFill>
        <p:spPr>
          <a:xfrm>
            <a:off x="6672580" y="3736975"/>
            <a:ext cx="415353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2024-11-22T17:21:59Z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