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2170" y="3006090"/>
            <a:ext cx="794766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13080"/>
            <a:ext cx="11340000" cy="38203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341325"/>
            <a:ext cx="11340000" cy="44148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29" y="2476038"/>
            <a:ext cx="2970680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7720" y="3343760"/>
            <a:ext cx="2228010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3175" y="4211320"/>
            <a:ext cx="19310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5550" y="5031740"/>
            <a:ext cx="82867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08075"/>
            <a:ext cx="10932795" cy="559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1484835"/>
            <a:ext cx="11340000" cy="44038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21429" y="2638233"/>
            <a:ext cx="3456272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1429" y="3543793"/>
            <a:ext cx="2247052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6064" y="4411225"/>
            <a:ext cx="1256826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1460" y="5168900"/>
            <a:ext cx="78181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976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96171" y="5553276"/>
            <a:ext cx="1704331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935"/>
            <a:ext cx="11340000" cy="4772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2716" y="2488309"/>
            <a:ext cx="1428211" cy="4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7854" y="5308113"/>
            <a:ext cx="1713853" cy="4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664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3618747"/>
            <a:ext cx="4456020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944" y="3618747"/>
            <a:ext cx="3846649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493" y="4534221"/>
            <a:ext cx="1494861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4534221"/>
            <a:ext cx="1485340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8866" y="5402014"/>
            <a:ext cx="2932594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48513" y="5402014"/>
            <a:ext cx="2932594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21007" y="6260271"/>
            <a:ext cx="1018790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0176" y="6269807"/>
            <a:ext cx="1018789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68935"/>
            <a:ext cx="11340000" cy="4491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584" y="2441994"/>
            <a:ext cx="3675264" cy="4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6561" y="2441994"/>
            <a:ext cx="5274861" cy="4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516" y="3357553"/>
            <a:ext cx="1285390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7770" y="3357553"/>
            <a:ext cx="1894759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1624" y="4225427"/>
            <a:ext cx="2523173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9458" y="4225427"/>
            <a:ext cx="3951385" cy="35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0465" y="5093301"/>
            <a:ext cx="875969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37141" y="5093301"/>
            <a:ext cx="1485341" cy="35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65380"/>
            <a:ext cx="97171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4009" y="4405335"/>
            <a:ext cx="1860201" cy="4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4803" y="5221469"/>
            <a:ext cx="889306" cy="40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9633" y="6078409"/>
            <a:ext cx="2643444" cy="31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745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0390" y="3279140"/>
            <a:ext cx="12617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014" y="3393786"/>
            <a:ext cx="1114005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8725" y="5280426"/>
            <a:ext cx="2532695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96782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197180"/>
            <a:ext cx="11340000" cy="51525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5560" y="3157855"/>
            <a:ext cx="39516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14798" y="4073461"/>
            <a:ext cx="2370831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00340" y="4949679"/>
            <a:ext cx="1523425" cy="33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560" y="5759450"/>
            <a:ext cx="89941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