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4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0" y="2997200"/>
            <a:ext cx="7912100" cy="1064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21235"/>
            <a:ext cx="884277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09495" y="3365500"/>
            <a:ext cx="279209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21230" y="4497070"/>
            <a:ext cx="300609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92375" y="5605145"/>
            <a:ext cx="28073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99710" y="5605145"/>
            <a:ext cx="269430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692990"/>
            <a:ext cx="93488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8547" y="4455736"/>
            <a:ext cx="463125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5152" y="4455736"/>
            <a:ext cx="463125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9606" y="4447881"/>
            <a:ext cx="447426" cy="32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8547" y="5704749"/>
            <a:ext cx="463125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5152" y="5704749"/>
            <a:ext cx="463125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9606" y="5696893"/>
            <a:ext cx="447426" cy="32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185" y="692990"/>
            <a:ext cx="97327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3450" y="3100705"/>
            <a:ext cx="262699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8630" y="3129915"/>
            <a:ext cx="271589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88785" y="4364990"/>
            <a:ext cx="277241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52650" y="4427855"/>
            <a:ext cx="13119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793865" y="5662295"/>
            <a:ext cx="128778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4" grpId="0" bldLvl="0" animBg="1"/>
      <p:bldP spid="27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390" y="765380"/>
            <a:ext cx="11340000" cy="58076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7460" y="2503805"/>
            <a:ext cx="356616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0995" y="2473960"/>
            <a:ext cx="317182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56665" y="3943985"/>
            <a:ext cx="3507740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619240" y="3882390"/>
            <a:ext cx="3479800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283304" y="5419106"/>
            <a:ext cx="1551989" cy="86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583045" y="5297805"/>
            <a:ext cx="174371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31" grpId="0" bldLvl="0" animBg="1"/>
      <p:bldP spid="34" grpId="0" bldLvl="0" animBg="1"/>
      <p:bldP spid="52" grpId="0" bldLvl="0" animBg="1"/>
      <p:bldP spid="5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1280"/>
            <a:ext cx="11340000" cy="5614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5065" y="2582545"/>
            <a:ext cx="3533140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8910" y="3312795"/>
            <a:ext cx="351853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56335" y="4018280"/>
            <a:ext cx="344487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641300" y="4813555"/>
            <a:ext cx="1504382" cy="8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33139" y="5509466"/>
            <a:ext cx="1532947" cy="8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3" grpId="0" bldLvl="0" animBg="1"/>
      <p:bldP spid="32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184275"/>
            <a:ext cx="10730865" cy="509968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2921000" y="3883660"/>
            <a:ext cx="1302385" cy="1057910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23385" y="3883660"/>
            <a:ext cx="3240405" cy="842010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15865" y="3933190"/>
            <a:ext cx="215900" cy="792480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56045" y="3883660"/>
            <a:ext cx="1656080" cy="842010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20055" y="3883660"/>
            <a:ext cx="2016125" cy="985520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951855" y="3933190"/>
            <a:ext cx="2753995" cy="1152525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328025" y="3933190"/>
            <a:ext cx="1511935" cy="864235"/>
          </a:xfrm>
          <a:prstGeom prst="line">
            <a:avLst/>
          </a:prstGeom>
          <a:ln w="28575">
            <a:solidFill>
              <a:srgbClr val="EE04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525" y="692990"/>
            <a:ext cx="899410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59305" y="3299460"/>
            <a:ext cx="262445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5870" y="3268980"/>
            <a:ext cx="280733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66290" y="4448810"/>
            <a:ext cx="269303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33490" y="4449445"/>
            <a:ext cx="273875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081530" y="5586730"/>
            <a:ext cx="119824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199505" y="5484495"/>
            <a:ext cx="155321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2" grpId="0" bldLvl="0" animBg="1"/>
      <p:bldP spid="25" grpId="0" bldLvl="0" animBg="1"/>
      <p:bldP spid="34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006688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850640" y="3643630"/>
            <a:ext cx="129730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9605" y="4822190"/>
            <a:ext cx="256159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15185" y="6067425"/>
            <a:ext cx="518795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3556000"/>
            <a:ext cx="163068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81195" y="4822190"/>
            <a:ext cx="249110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4" grpId="0" bldLvl="0" animBg="1"/>
      <p:bldP spid="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19660"/>
            <a:ext cx="9787919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017395" y="3550285"/>
            <a:ext cx="194564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39315" y="4801235"/>
            <a:ext cx="223329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59000" y="6012180"/>
            <a:ext cx="49199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66870" y="3550285"/>
            <a:ext cx="189611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177280" y="3550285"/>
            <a:ext cx="213995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1" grpId="0" bldLvl="0" animBg="1"/>
      <p:bldP spid="2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