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925445"/>
            <a:ext cx="5779770" cy="1158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1845515"/>
            <a:ext cx="11340000" cy="41561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14463" y="2036164"/>
            <a:ext cx="3113501" cy="4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2140" y="2856230"/>
            <a:ext cx="41192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284" y="3713882"/>
            <a:ext cx="2704080" cy="3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315" y="4514850"/>
            <a:ext cx="421957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315" y="5334635"/>
            <a:ext cx="83839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302766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1197180"/>
            <a:ext cx="11340000" cy="50094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4894" y="2254300"/>
            <a:ext cx="3913299" cy="35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4894" y="3082854"/>
            <a:ext cx="1751939" cy="32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4894" y="3873313"/>
            <a:ext cx="1951889" cy="40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4925" y="4692650"/>
            <a:ext cx="59353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4925" y="5511165"/>
            <a:ext cx="887412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089016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38580" y="5711825"/>
            <a:ext cx="877951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5380"/>
            <a:ext cx="1005663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25739" y="1780019"/>
            <a:ext cx="2170072" cy="30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5905" y="2406650"/>
            <a:ext cx="297688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48180" y="3200400"/>
            <a:ext cx="293687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5739" y="3978405"/>
            <a:ext cx="1950531" cy="28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5739" y="4680198"/>
            <a:ext cx="3200223" cy="36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5905" y="5341620"/>
            <a:ext cx="9038590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9570"/>
            <a:ext cx="11340000" cy="4871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65" y="1485470"/>
            <a:ext cx="11340000" cy="2807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40375" y="1711960"/>
            <a:ext cx="143700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9263" y="2774617"/>
            <a:ext cx="314206" cy="37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2830" y="2705100"/>
            <a:ext cx="15538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3873" y="3710442"/>
            <a:ext cx="1409168" cy="39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629615"/>
            <a:ext cx="11340000" cy="2851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2109" y="2926624"/>
            <a:ext cx="1456775" cy="4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9514" y="3861235"/>
            <a:ext cx="1409168" cy="4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90855"/>
            <a:ext cx="11340000" cy="3820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97380" y="3402330"/>
            <a:ext cx="13843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211" y="3591616"/>
            <a:ext cx="1447254" cy="4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954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3617198"/>
            <a:ext cx="495114" cy="49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5570363"/>
            <a:ext cx="418942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3825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649" y="2562551"/>
            <a:ext cx="495113" cy="49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649" y="4442095"/>
            <a:ext cx="495113" cy="49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765380"/>
            <a:ext cx="102877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4983" y="3867901"/>
            <a:ext cx="3308312" cy="34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6278" y="4611123"/>
            <a:ext cx="2168110" cy="35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6278" y="5380272"/>
            <a:ext cx="2435885" cy="32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8840" y="6106160"/>
            <a:ext cx="597662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7225"/>
            <a:ext cx="11340000" cy="29946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2024-11-22T16:52:29Z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