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2175" y="3645535"/>
            <a:ext cx="5387340" cy="9372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7840" y="2061210"/>
            <a:ext cx="8656320" cy="112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7180"/>
            <a:ext cx="11340000" cy="5306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4275" y="4775835"/>
            <a:ext cx="9671685" cy="146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2313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25" y="2993390"/>
            <a:ext cx="9674225" cy="191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90" y="1070610"/>
            <a:ext cx="11005185" cy="56095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470" y="908685"/>
            <a:ext cx="3079750" cy="180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844880"/>
            <a:ext cx="11340000" cy="3737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40460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1235"/>
            <a:ext cx="101070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787" y="3066942"/>
            <a:ext cx="280045" cy="32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9640" y="3066942"/>
            <a:ext cx="271560" cy="32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9787" y="3610433"/>
            <a:ext cx="271559" cy="33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61154" y="3610433"/>
            <a:ext cx="271559" cy="33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9647" y="4468129"/>
            <a:ext cx="229127" cy="32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71014" y="4468129"/>
            <a:ext cx="237614" cy="32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4189" y="5020111"/>
            <a:ext cx="271559" cy="32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45555" y="5020111"/>
            <a:ext cx="280045" cy="33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27216" y="5869316"/>
            <a:ext cx="280045" cy="32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20097" y="5860824"/>
            <a:ext cx="280045" cy="33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990"/>
            <a:ext cx="9756319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2277110"/>
            <a:ext cx="8505825" cy="4166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990"/>
            <a:ext cx="1071638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12489" y="2510990"/>
            <a:ext cx="208749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7887" y="4049990"/>
            <a:ext cx="278931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53840" y="3610610"/>
            <a:ext cx="648335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90940" y="5158105"/>
            <a:ext cx="727710" cy="10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3080"/>
            <a:ext cx="11340000" cy="4354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9200" y="3080496"/>
            <a:ext cx="4208463" cy="52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1467" y="4119059"/>
            <a:ext cx="304685" cy="36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6329" y="5052812"/>
            <a:ext cx="304685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509600"/>
            <a:ext cx="11340000" cy="14147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14310" y="1997075"/>
            <a:ext cx="113030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2925015"/>
            <a:ext cx="11340000" cy="20973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92534" y="3373085"/>
            <a:ext cx="304685" cy="37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78730" y="4326425"/>
            <a:ext cx="295163" cy="362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8938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4273550"/>
            <a:ext cx="9468485" cy="221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268935"/>
            <a:ext cx="11340000" cy="4569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6440" y="4215130"/>
            <a:ext cx="9496425" cy="156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2024-11-22T13:40:17Z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