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058E"/>
    <a:srgbClr val="F89ED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6140" y="2997200"/>
            <a:ext cx="8293100" cy="1023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640" y="1628980"/>
            <a:ext cx="11340000" cy="390844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184265" y="1829435"/>
            <a:ext cx="2430145" cy="250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78554" y="4641343"/>
            <a:ext cx="3427707" cy="34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977395" y="4641343"/>
            <a:ext cx="3389622" cy="34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4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5" y="1484835"/>
            <a:ext cx="11340000" cy="4431407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6145530" y="1702435"/>
            <a:ext cx="2283460" cy="311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77919" y="5277738"/>
            <a:ext cx="3665743" cy="3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967239" y="5277738"/>
            <a:ext cx="4122770" cy="3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562590" cy="4486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2449195" y="5097780"/>
            <a:ext cx="6935470" cy="15328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70" y="1290525"/>
            <a:ext cx="11340000" cy="33579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19271" y="1548095"/>
            <a:ext cx="2189924" cy="33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684" y="2368506"/>
            <a:ext cx="2713602" cy="34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8792" y="2368506"/>
            <a:ext cx="3389622" cy="34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715" y="3141345"/>
            <a:ext cx="10268585" cy="143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2449195" y="5097780"/>
            <a:ext cx="6935470" cy="1532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" y="1075690"/>
            <a:ext cx="10983595" cy="5422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2462100"/>
            <a:ext cx="11340000" cy="17615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7860" y="3484880"/>
            <a:ext cx="1012126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265"/>
            <a:ext cx="11340000" cy="567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15768" y="4431500"/>
            <a:ext cx="2208967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49722" y="5327265"/>
            <a:ext cx="799798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62972" y="5317735"/>
            <a:ext cx="552241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95717" y="5327265"/>
            <a:ext cx="809319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268935"/>
            <a:ext cx="11340000" cy="3578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4630" y="2423486"/>
            <a:ext cx="1647204" cy="48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2262" y="3320410"/>
            <a:ext cx="1123526" cy="47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43510"/>
            <a:ext cx="11340000" cy="5686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02450" y="3462898"/>
            <a:ext cx="304685" cy="36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8571" y="4034407"/>
            <a:ext cx="295163" cy="36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6765" y="4024630"/>
            <a:ext cx="84010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31820" y="4186809"/>
            <a:ext cx="571284" cy="38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87739" y="4605916"/>
            <a:ext cx="295163" cy="36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93936" y="5091698"/>
            <a:ext cx="304685" cy="37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26782" y="5091698"/>
            <a:ext cx="304685" cy="37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84515" y="6120414"/>
            <a:ext cx="304685" cy="36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17361" y="6120414"/>
            <a:ext cx="295163" cy="37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50208" y="6120414"/>
            <a:ext cx="295162" cy="37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5380"/>
            <a:ext cx="93633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0628" y="1740758"/>
            <a:ext cx="251576" cy="30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9089" y="1748623"/>
            <a:ext cx="251576" cy="29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3274" y="1740758"/>
            <a:ext cx="251576" cy="30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85771" y="2488023"/>
            <a:ext cx="251576" cy="29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9311" y="2432961"/>
            <a:ext cx="1478009" cy="385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37043" y="3219556"/>
            <a:ext cx="251576" cy="30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30472" y="3219556"/>
            <a:ext cx="455981" cy="30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12583" y="3219556"/>
            <a:ext cx="251576" cy="30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85771" y="3966822"/>
            <a:ext cx="251576" cy="29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13458" y="4698355"/>
            <a:ext cx="448119" cy="29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01228" y="4698355"/>
            <a:ext cx="455981" cy="30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44030" y="4698355"/>
            <a:ext cx="251576" cy="29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85771" y="5437755"/>
            <a:ext cx="259437" cy="30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45550" y="5437755"/>
            <a:ext cx="251576" cy="30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713191" y="5437755"/>
            <a:ext cx="251576" cy="30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837421" y="5390559"/>
            <a:ext cx="1737446" cy="401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25320" y="6111875"/>
            <a:ext cx="208470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45" y="1557225"/>
            <a:ext cx="11340000" cy="18991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42895" y="2788348"/>
            <a:ext cx="304685" cy="37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7026" y="2788348"/>
            <a:ext cx="561762" cy="37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701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3624275"/>
            <a:ext cx="418942" cy="36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3753" y="5417004"/>
            <a:ext cx="418942" cy="36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835"/>
            <a:ext cx="11340000" cy="2686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820" y="2713705"/>
            <a:ext cx="418942" cy="361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4820" y="3609162"/>
            <a:ext cx="418942" cy="361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7930" y="3465830"/>
            <a:ext cx="9294495" cy="262255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83"/>
          <a:stretch>
            <a:fillRect/>
          </a:stretch>
        </p:blipFill>
        <p:spPr>
          <a:xfrm>
            <a:off x="360045" y="1196975"/>
            <a:ext cx="11339830" cy="201592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359785" y="3501390"/>
            <a:ext cx="1261745" cy="1169670"/>
          </a:xfrm>
          <a:prstGeom prst="ellipse">
            <a:avLst/>
          </a:prstGeom>
          <a:noFill/>
          <a:ln w="28575">
            <a:solidFill>
              <a:srgbClr val="F2058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392670" y="3501390"/>
            <a:ext cx="1261745" cy="1169670"/>
          </a:xfrm>
          <a:prstGeom prst="ellipse">
            <a:avLst/>
          </a:prstGeom>
          <a:noFill/>
          <a:ln w="28575">
            <a:solidFill>
              <a:srgbClr val="F2058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416050" y="5013325"/>
            <a:ext cx="1261745" cy="1169670"/>
          </a:xfrm>
          <a:prstGeom prst="ellipse">
            <a:avLst/>
          </a:prstGeom>
          <a:noFill/>
          <a:ln w="28575">
            <a:solidFill>
              <a:srgbClr val="F2058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398770" y="5013325"/>
            <a:ext cx="1261745" cy="1169670"/>
          </a:xfrm>
          <a:prstGeom prst="ellipse">
            <a:avLst/>
          </a:prstGeom>
          <a:noFill/>
          <a:ln w="28575">
            <a:solidFill>
              <a:srgbClr val="F2058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2024-11-22T13:10:26Z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