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997200"/>
            <a:ext cx="6647180" cy="94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9524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557225"/>
            <a:ext cx="11340000" cy="44314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4804" y="2729403"/>
            <a:ext cx="5798539" cy="4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4804" y="3596625"/>
            <a:ext cx="6941108" cy="4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4835" y="4445000"/>
            <a:ext cx="10269855" cy="16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765380"/>
            <a:ext cx="892768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81860" y="2555875"/>
            <a:ext cx="350520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9775" y="4104640"/>
            <a:ext cx="4678045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46275" y="5471795"/>
            <a:ext cx="4923155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9525"/>
            <a:ext cx="1098916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17469" y="5021745"/>
            <a:ext cx="4705687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4200" y="5871845"/>
            <a:ext cx="588772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5470"/>
            <a:ext cx="11340000" cy="3055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0000"/>
            <a:ext cx="11340000" cy="57745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49390" y="1405255"/>
            <a:ext cx="14535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8620" y="1405255"/>
            <a:ext cx="8858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2383" y="2319825"/>
            <a:ext cx="1361561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8731" y="2319825"/>
            <a:ext cx="885491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31640" y="3244215"/>
            <a:ext cx="1569085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5425" y="3244215"/>
            <a:ext cx="1729105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47160" y="4930775"/>
            <a:ext cx="2026285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15710" y="4930775"/>
            <a:ext cx="2065020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88095" y="4930775"/>
            <a:ext cx="1807210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990"/>
            <a:ext cx="94734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2940" y="2699416"/>
            <a:ext cx="334075" cy="31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1598" y="3495616"/>
            <a:ext cx="310212" cy="30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8440" y="4267931"/>
            <a:ext cx="357937" cy="31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5425"/>
            <a:ext cx="11340000" cy="4767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0186" y="2403035"/>
            <a:ext cx="428463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0075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97180"/>
            <a:ext cx="11340000" cy="53562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33584" y="2378980"/>
            <a:ext cx="3065894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949" y="3284391"/>
            <a:ext cx="2228010" cy="36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980" y="4123055"/>
            <a:ext cx="39173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8980" y="4961890"/>
            <a:ext cx="10198735" cy="14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400753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917270"/>
            <a:ext cx="11340000" cy="34955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4880" y="3065780"/>
            <a:ext cx="49034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880" y="3866515"/>
            <a:ext cx="10130790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2024-11-22T16:49:03Z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