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7390" y="2994660"/>
            <a:ext cx="8237220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5" y="621235"/>
            <a:ext cx="886873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39015"/>
            <a:ext cx="970930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50558" y="1536761"/>
            <a:ext cx="505438" cy="44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8399" y="2148862"/>
            <a:ext cx="423915" cy="44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1130" y="2997835"/>
            <a:ext cx="422275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21130" y="4251960"/>
            <a:ext cx="4222115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45895" y="5451475"/>
            <a:ext cx="7352665" cy="89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7" t="42946" r="12315"/>
          <a:stretch>
            <a:fillRect/>
          </a:stretch>
        </p:blipFill>
        <p:spPr>
          <a:xfrm>
            <a:off x="7464425" y="2997835"/>
            <a:ext cx="4053840" cy="2191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3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341325"/>
            <a:ext cx="11340000" cy="40020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7225"/>
            <a:ext cx="11340000" cy="3991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684" y="1842978"/>
            <a:ext cx="2228010" cy="323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715" y="2700020"/>
            <a:ext cx="4722495" cy="117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3715" y="4192905"/>
            <a:ext cx="9519285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2112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430" y="1197180"/>
            <a:ext cx="11340000" cy="4156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7236" y="3999731"/>
            <a:ext cx="523677" cy="37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0888" y="4304771"/>
            <a:ext cx="514156" cy="37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14540" y="4304771"/>
            <a:ext cx="304685" cy="37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09200" y="4304771"/>
            <a:ext cx="314206" cy="37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2905" y="4568825"/>
            <a:ext cx="41021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1197180"/>
            <a:ext cx="11340000" cy="4156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0276" y="4009264"/>
            <a:ext cx="514156" cy="37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3928" y="4314303"/>
            <a:ext cx="504634" cy="36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07580" y="4314303"/>
            <a:ext cx="295163" cy="37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51661" y="4628875"/>
            <a:ext cx="304685" cy="37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61425" y="3887470"/>
            <a:ext cx="914400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7180"/>
            <a:ext cx="11340000" cy="53066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63118" y="2931139"/>
            <a:ext cx="476070" cy="504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23823" y="2969248"/>
            <a:ext cx="2208967" cy="419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23772" y="4255428"/>
            <a:ext cx="266599" cy="371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77085" y="4382135"/>
            <a:ext cx="114808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04730" y="4874699"/>
            <a:ext cx="295162" cy="371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87299" y="5808370"/>
            <a:ext cx="552241" cy="371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908890"/>
            <a:ext cx="11340000" cy="55984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1591" y="1423908"/>
            <a:ext cx="561763" cy="42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2372" y="2711453"/>
            <a:ext cx="266599" cy="36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91213" y="3655652"/>
            <a:ext cx="314206" cy="36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42951" y="3646115"/>
            <a:ext cx="552241" cy="371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32724" y="3646115"/>
            <a:ext cx="561763" cy="371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91213" y="5200707"/>
            <a:ext cx="304685" cy="371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42951" y="5200707"/>
            <a:ext cx="552241" cy="371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04160" y="5200707"/>
            <a:ext cx="590327" cy="371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365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989" y="3118013"/>
            <a:ext cx="780755" cy="36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9647" y="3108481"/>
            <a:ext cx="799798" cy="37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67304" y="3108481"/>
            <a:ext cx="790277" cy="38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26285" y="4300220"/>
            <a:ext cx="1694180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39740" y="4278630"/>
            <a:ext cx="1806575" cy="117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67495" y="4300220"/>
            <a:ext cx="1772920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0045"/>
            <a:ext cx="11340000" cy="2823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1460" y="3110903"/>
            <a:ext cx="533198" cy="40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9269" y="3120444"/>
            <a:ext cx="552241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43645" y="3206115"/>
            <a:ext cx="466725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5" y="4221685"/>
            <a:ext cx="11340000" cy="167898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167890" y="5013325"/>
            <a:ext cx="466725" cy="21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2176" y="4870382"/>
            <a:ext cx="542720" cy="40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28397" y="4879921"/>
            <a:ext cx="542721" cy="39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1235"/>
            <a:ext cx="8816980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767330" y="2964815"/>
            <a:ext cx="532765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51605" y="2964815"/>
            <a:ext cx="525780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21350" y="2964815"/>
            <a:ext cx="525780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05625" y="2964815"/>
            <a:ext cx="525780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71790" y="2964815"/>
            <a:ext cx="532765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71255" y="2964815"/>
            <a:ext cx="532765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632450" y="5142230"/>
            <a:ext cx="747395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09105" y="5142230"/>
            <a:ext cx="747395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563610" y="5142230"/>
            <a:ext cx="762635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25" grpId="0" bldLvl="0" animBg="1"/>
      <p:bldP spid="26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2024-11-22T14:04:10Z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