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785" y="2853055"/>
            <a:ext cx="6231255" cy="12909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30530"/>
            <a:ext cx="11340000" cy="494886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7135"/>
            <a:ext cx="1129727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62333" y="1378358"/>
            <a:ext cx="1005466" cy="36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04134" y="1378358"/>
            <a:ext cx="995981" cy="36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45936" y="1378358"/>
            <a:ext cx="986494" cy="36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71819" y="2337368"/>
            <a:ext cx="995981" cy="35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04134" y="2337368"/>
            <a:ext cx="995981" cy="35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36450" y="2337368"/>
            <a:ext cx="995981" cy="35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9515" y="4290695"/>
            <a:ext cx="5926455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61415" y="5176520"/>
            <a:ext cx="6208395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61527" y="6068960"/>
            <a:ext cx="4021866" cy="398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4" grpId="0" bldLvl="0" animBg="1"/>
      <p:bldP spid="1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24790"/>
            <a:ext cx="11340000" cy="567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4830" y="4450554"/>
            <a:ext cx="3113501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29516" y="4450554"/>
            <a:ext cx="3123022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4625" y="5292090"/>
            <a:ext cx="634746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73200" y="6184900"/>
            <a:ext cx="624332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765380"/>
            <a:ext cx="9949037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1197180"/>
            <a:ext cx="11340000" cy="53507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9660" y="3294380"/>
            <a:ext cx="587946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9660" y="4151630"/>
            <a:ext cx="620649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89629" y="5021846"/>
            <a:ext cx="3151586" cy="429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89660" y="5889625"/>
            <a:ext cx="440436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830" y="1124585"/>
            <a:ext cx="10901045" cy="55829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207260" y="5992495"/>
            <a:ext cx="86550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40200" y="5991860"/>
            <a:ext cx="101663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95920" y="6059170"/>
            <a:ext cx="54483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40595" y="5991860"/>
            <a:ext cx="82804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484835"/>
            <a:ext cx="11340000" cy="38093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6192" y="2703829"/>
            <a:ext cx="266599" cy="361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99995" y="2703829"/>
            <a:ext cx="580806" cy="371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65688" y="2703829"/>
            <a:ext cx="295163" cy="371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98534" y="2703829"/>
            <a:ext cx="580806" cy="371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6192" y="4570415"/>
            <a:ext cx="561763" cy="361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76116" y="4570415"/>
            <a:ext cx="580806" cy="361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65688" y="4570415"/>
            <a:ext cx="304685" cy="361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98534" y="4570415"/>
            <a:ext cx="580806" cy="361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13080"/>
            <a:ext cx="11340000" cy="31542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05206" y="3747820"/>
            <a:ext cx="495114" cy="486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701370"/>
            <a:ext cx="11340000" cy="36717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97210" y="2798122"/>
            <a:ext cx="418942" cy="362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97210" y="4657834"/>
            <a:ext cx="418942" cy="362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01370"/>
            <a:ext cx="11340000" cy="3049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71889" y="3207154"/>
            <a:ext cx="380856" cy="36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701370"/>
            <a:ext cx="11340000" cy="36882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31031" y="2949848"/>
            <a:ext cx="380856" cy="362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93902" y="3874293"/>
            <a:ext cx="418942" cy="371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844880"/>
            <a:ext cx="11340000" cy="28790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82402" y="3122334"/>
            <a:ext cx="418942" cy="371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545"/>
            <a:ext cx="11340000" cy="51580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11788" y="3961487"/>
            <a:ext cx="257078" cy="371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25239" y="3961487"/>
            <a:ext cx="314206" cy="371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0176" y="3961487"/>
            <a:ext cx="295163" cy="371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87959" y="5486973"/>
            <a:ext cx="304685" cy="371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49068" y="5486973"/>
            <a:ext cx="266599" cy="362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10176" y="5486973"/>
            <a:ext cx="580806" cy="362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2024-11-22T13:22:33Z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